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oboto"/>
      <p:regular r:id="rId19"/>
      <p:bold r:id="rId20"/>
      <p:italic r:id="rId21"/>
      <p:boldItalic r:id="rId22"/>
    </p:embeddedFont>
    <p:embeddedFont>
      <p:font typeface="Garamond"/>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gQlUDL0bdyPw+4lwfPGg27eRkzf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Garamond-bold.fntdata"/><Relationship Id="rId23" Type="http://schemas.openxmlformats.org/officeDocument/2006/relationships/font" Target="fonts/Garamon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Garamond-boldItalic.fntdata"/><Relationship Id="rId25" Type="http://schemas.openxmlformats.org/officeDocument/2006/relationships/font" Target="fonts/Garamond-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 Id="rId31" Type="http://customschemas.google.com/relationships/presentationmetadata" Target="metadata"/><Relationship Id="rId30" Type="http://schemas.openxmlformats.org/officeDocument/2006/relationships/font" Target="fonts/Lato-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oboto-regular.fntdata"/><Relationship Id="rId18" Type="http://schemas.openxmlformats.org/officeDocument/2006/relationships/slide" Target="slides/slide14.xml"/></Relationships>
</file>

<file path=ppt/media/image10.jpg>
</file>

<file path=ppt/media/image11.png>
</file>

<file path=ppt/media/image12.png>
</file>

<file path=ppt/media/image13.png>
</file>

<file path=ppt/media/image15.png>
</file>

<file path=ppt/media/image17.png>
</file>

<file path=ppt/media/image19.png>
</file>

<file path=ppt/media/image2.png>
</file>

<file path=ppt/media/image20.png>
</file>

<file path=ppt/media/image22.png>
</file>

<file path=ppt/media/image23.png>
</file>

<file path=ppt/media/image24.png>
</file>

<file path=ppt/media/image25.png>
</file>

<file path=ppt/media/image26.png>
</file>

<file path=ppt/media/image3.png>
</file>

<file path=ppt/media/image32.png>
</file>

<file path=ppt/media/image33.jp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151" name="Google Shape;151;p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3e1ff19803_1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13e1ff19803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3e1e3f2ab9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g13e1e3f2ab9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3e1e3f2ab9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9" name="Google Shape;259;g13e1e3f2ab9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3e38674089_1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13e38674089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3e38674089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
        <p:nvSpPr>
          <p:cNvPr id="274" name="Google Shape;274;g13e38674089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4f9c930e2_0_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124f9c930e2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24f9c930e2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124f9c930e2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 name="Google Shape;18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2d1a8d4b4e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g12d1a8d4b4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2d7ef5036c_1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12d7ef5036c_1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2d7ef5036c_1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12d7ef5036c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3e1ff19803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9" name="Google Shape;219;g13e1ff19803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36cfb108a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g136cfb108a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 color">
    <p:bg>
      <p:bgPr>
        <a:solidFill>
          <a:schemeClr val="accent1"/>
        </a:solidFill>
      </p:bgPr>
    </p:bg>
    <p:spTree>
      <p:nvGrpSpPr>
        <p:cNvPr id="16" name="Shape 16"/>
        <p:cNvGrpSpPr/>
        <p:nvPr/>
      </p:nvGrpSpPr>
      <p:grpSpPr>
        <a:xfrm>
          <a:off x="0" y="0"/>
          <a:ext cx="0" cy="0"/>
          <a:chOff x="0" y="0"/>
          <a:chExt cx="0" cy="0"/>
        </a:xfrm>
      </p:grpSpPr>
      <p:sp>
        <p:nvSpPr>
          <p:cNvPr id="17" name="Google Shape;17;p12"/>
          <p:cNvSpPr txBox="1"/>
          <p:nvPr>
            <p:ph idx="12" type="sldNum"/>
          </p:nvPr>
        </p:nvSpPr>
        <p:spPr>
          <a:xfrm>
            <a:off x="8749000" y="0"/>
            <a:ext cx="394800" cy="321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50"/>
              <a:buFont typeface="Arial"/>
              <a:buNone/>
              <a:defRPr b="0" i="0" sz="750" u="none" cap="none" strike="noStrike">
                <a:solidFill>
                  <a:srgbClr val="FFFFFF"/>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80" name="Shape 80"/>
        <p:cNvGrpSpPr/>
        <p:nvPr/>
      </p:nvGrpSpPr>
      <p:grpSpPr>
        <a:xfrm>
          <a:off x="0" y="0"/>
          <a:ext cx="0" cy="0"/>
          <a:chOff x="0" y="0"/>
          <a:chExt cx="0" cy="0"/>
        </a:xfrm>
      </p:grpSpPr>
      <p:sp>
        <p:nvSpPr>
          <p:cNvPr id="81" name="Google Shape;81;p21"/>
          <p:cNvSpPr txBox="1"/>
          <p:nvPr>
            <p:ph type="title"/>
          </p:nvPr>
        </p:nvSpPr>
        <p:spPr>
          <a:xfrm>
            <a:off x="971549" y="1412874"/>
            <a:ext cx="4681500" cy="10287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2100"/>
              <a:buFont typeface="Garamond"/>
              <a:buNone/>
              <a:defRPr b="0" sz="21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1"/>
          <p:cNvSpPr/>
          <p:nvPr>
            <p:ph idx="2" type="pic"/>
          </p:nvPr>
        </p:nvSpPr>
        <p:spPr>
          <a:xfrm>
            <a:off x="6071124" y="781050"/>
            <a:ext cx="2297400" cy="3581400"/>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83" name="Google Shape;83;p21"/>
          <p:cNvSpPr txBox="1"/>
          <p:nvPr>
            <p:ph idx="1" type="body"/>
          </p:nvPr>
        </p:nvSpPr>
        <p:spPr>
          <a:xfrm>
            <a:off x="971549" y="2441574"/>
            <a:ext cx="4681500" cy="13716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270"/>
              </a:spcBef>
              <a:spcAft>
                <a:spcPts val="0"/>
              </a:spcAft>
              <a:buSzPts val="1553"/>
              <a:buNone/>
              <a:defRPr sz="1350"/>
            </a:lvl1pPr>
            <a:lvl2pPr indent="-228600" lvl="1" marL="914400" algn="l">
              <a:lnSpc>
                <a:spcPct val="100000"/>
              </a:lnSpc>
              <a:spcBef>
                <a:spcPts val="450"/>
              </a:spcBef>
              <a:spcAft>
                <a:spcPts val="0"/>
              </a:spcAft>
              <a:buSzPts val="1035"/>
              <a:buNone/>
              <a:defRPr sz="900"/>
            </a:lvl2pPr>
            <a:lvl3pPr indent="-228600" lvl="2" marL="1371600" algn="l">
              <a:lnSpc>
                <a:spcPct val="100000"/>
              </a:lnSpc>
              <a:spcBef>
                <a:spcPts val="450"/>
              </a:spcBef>
              <a:spcAft>
                <a:spcPts val="0"/>
              </a:spcAft>
              <a:buSzPts val="863"/>
              <a:buNone/>
              <a:defRPr sz="750"/>
            </a:lvl3pPr>
            <a:lvl4pPr indent="-228600" lvl="3" marL="1828800" algn="l">
              <a:lnSpc>
                <a:spcPct val="100000"/>
              </a:lnSpc>
              <a:spcBef>
                <a:spcPts val="450"/>
              </a:spcBef>
              <a:spcAft>
                <a:spcPts val="0"/>
              </a:spcAft>
              <a:buSzPts val="776"/>
              <a:buNone/>
              <a:defRPr sz="675"/>
            </a:lvl4pPr>
            <a:lvl5pPr indent="-228600" lvl="4" marL="2286000" algn="l">
              <a:lnSpc>
                <a:spcPct val="100000"/>
              </a:lnSpc>
              <a:spcBef>
                <a:spcPts val="450"/>
              </a:spcBef>
              <a:spcAft>
                <a:spcPts val="0"/>
              </a:spcAft>
              <a:buSzPts val="776"/>
              <a:buNone/>
              <a:defRPr sz="675"/>
            </a:lvl5pPr>
            <a:lvl6pPr indent="-228600" lvl="5" marL="2743200" algn="l">
              <a:lnSpc>
                <a:spcPct val="100000"/>
              </a:lnSpc>
              <a:spcBef>
                <a:spcPts val="450"/>
              </a:spcBef>
              <a:spcAft>
                <a:spcPts val="0"/>
              </a:spcAft>
              <a:buSzPts val="776"/>
              <a:buNone/>
              <a:defRPr sz="675"/>
            </a:lvl6pPr>
            <a:lvl7pPr indent="-228600" lvl="6" marL="3200400" algn="l">
              <a:lnSpc>
                <a:spcPct val="100000"/>
              </a:lnSpc>
              <a:spcBef>
                <a:spcPts val="450"/>
              </a:spcBef>
              <a:spcAft>
                <a:spcPts val="0"/>
              </a:spcAft>
              <a:buSzPts val="776"/>
              <a:buNone/>
              <a:defRPr sz="675"/>
            </a:lvl7pPr>
            <a:lvl8pPr indent="-228600" lvl="7" marL="3657600" algn="l">
              <a:lnSpc>
                <a:spcPct val="100000"/>
              </a:lnSpc>
              <a:spcBef>
                <a:spcPts val="450"/>
              </a:spcBef>
              <a:spcAft>
                <a:spcPts val="0"/>
              </a:spcAft>
              <a:buSzPts val="776"/>
              <a:buNone/>
              <a:defRPr sz="675"/>
            </a:lvl8pPr>
            <a:lvl9pPr indent="-228600" lvl="8" marL="4114800" algn="l">
              <a:lnSpc>
                <a:spcPct val="100000"/>
              </a:lnSpc>
              <a:spcBef>
                <a:spcPts val="450"/>
              </a:spcBef>
              <a:spcAft>
                <a:spcPts val="450"/>
              </a:spcAft>
              <a:buSzPts val="776"/>
              <a:buNone/>
              <a:defRPr sz="675"/>
            </a:lvl9pPr>
          </a:lstStyle>
          <a:p/>
        </p:txBody>
      </p:sp>
      <p:sp>
        <p:nvSpPr>
          <p:cNvPr id="84" name="Google Shape;84;p21"/>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1"/>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1"/>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87" name="Shape 87"/>
        <p:cNvGrpSpPr/>
        <p:nvPr/>
      </p:nvGrpSpPr>
      <p:grpSpPr>
        <a:xfrm>
          <a:off x="0" y="0"/>
          <a:ext cx="0" cy="0"/>
          <a:chOff x="0" y="0"/>
          <a:chExt cx="0" cy="0"/>
        </a:xfrm>
      </p:grpSpPr>
      <p:sp>
        <p:nvSpPr>
          <p:cNvPr id="88" name="Google Shape;88;p22"/>
          <p:cNvSpPr txBox="1"/>
          <p:nvPr>
            <p:ph type="title"/>
          </p:nvPr>
        </p:nvSpPr>
        <p:spPr>
          <a:xfrm>
            <a:off x="971551" y="3611561"/>
            <a:ext cx="7207200" cy="4251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1800"/>
              <a:buFont typeface="Garamond"/>
              <a:buNone/>
              <a:defRPr b="0"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9" name="Google Shape;89;p22"/>
          <p:cNvSpPr/>
          <p:nvPr>
            <p:ph idx="2" type="pic"/>
          </p:nvPr>
        </p:nvSpPr>
        <p:spPr>
          <a:xfrm>
            <a:off x="781070" y="781050"/>
            <a:ext cx="7579500" cy="2502000"/>
          </a:xfrm>
          <a:prstGeom prst="roundRect">
            <a:avLst>
              <a:gd fmla="val 0" name="adj"/>
            </a:avLst>
          </a:prstGeom>
          <a:noFill/>
          <a:ln cap="flat" cmpd="thickThin" w="57150">
            <a:solidFill>
              <a:srgbClr val="7F7F7F"/>
            </a:solidFill>
            <a:prstDash val="solid"/>
            <a:miter lim="800000"/>
            <a:headEnd len="sm" w="sm" type="none"/>
            <a:tailEnd len="sm" w="sm" type="none"/>
          </a:ln>
        </p:spPr>
      </p:sp>
      <p:sp>
        <p:nvSpPr>
          <p:cNvPr id="90" name="Google Shape;90;p22"/>
          <p:cNvSpPr txBox="1"/>
          <p:nvPr>
            <p:ph idx="1" type="body"/>
          </p:nvPr>
        </p:nvSpPr>
        <p:spPr>
          <a:xfrm>
            <a:off x="971551" y="4036615"/>
            <a:ext cx="7207200" cy="3702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210"/>
              </a:spcBef>
              <a:spcAft>
                <a:spcPts val="0"/>
              </a:spcAft>
              <a:buSzPts val="1208"/>
              <a:buNone/>
              <a:defRPr sz="1050"/>
            </a:lvl1pPr>
            <a:lvl2pPr indent="-228600" lvl="1" marL="914400" algn="l">
              <a:lnSpc>
                <a:spcPct val="100000"/>
              </a:lnSpc>
              <a:spcBef>
                <a:spcPts val="450"/>
              </a:spcBef>
              <a:spcAft>
                <a:spcPts val="0"/>
              </a:spcAft>
              <a:buSzPts val="1035"/>
              <a:buNone/>
              <a:defRPr sz="900"/>
            </a:lvl2pPr>
            <a:lvl3pPr indent="-228600" lvl="2" marL="1371600" algn="l">
              <a:lnSpc>
                <a:spcPct val="100000"/>
              </a:lnSpc>
              <a:spcBef>
                <a:spcPts val="450"/>
              </a:spcBef>
              <a:spcAft>
                <a:spcPts val="0"/>
              </a:spcAft>
              <a:buSzPts val="863"/>
              <a:buNone/>
              <a:defRPr sz="750"/>
            </a:lvl3pPr>
            <a:lvl4pPr indent="-228600" lvl="3" marL="1828800" algn="l">
              <a:lnSpc>
                <a:spcPct val="100000"/>
              </a:lnSpc>
              <a:spcBef>
                <a:spcPts val="450"/>
              </a:spcBef>
              <a:spcAft>
                <a:spcPts val="0"/>
              </a:spcAft>
              <a:buSzPts val="776"/>
              <a:buNone/>
              <a:defRPr sz="675"/>
            </a:lvl4pPr>
            <a:lvl5pPr indent="-228600" lvl="4" marL="2286000" algn="l">
              <a:lnSpc>
                <a:spcPct val="100000"/>
              </a:lnSpc>
              <a:spcBef>
                <a:spcPts val="450"/>
              </a:spcBef>
              <a:spcAft>
                <a:spcPts val="0"/>
              </a:spcAft>
              <a:buSzPts val="776"/>
              <a:buNone/>
              <a:defRPr sz="675"/>
            </a:lvl5pPr>
            <a:lvl6pPr indent="-228600" lvl="5" marL="2743200" algn="l">
              <a:lnSpc>
                <a:spcPct val="100000"/>
              </a:lnSpc>
              <a:spcBef>
                <a:spcPts val="450"/>
              </a:spcBef>
              <a:spcAft>
                <a:spcPts val="0"/>
              </a:spcAft>
              <a:buSzPts val="776"/>
              <a:buNone/>
              <a:defRPr sz="675"/>
            </a:lvl6pPr>
            <a:lvl7pPr indent="-228600" lvl="6" marL="3200400" algn="l">
              <a:lnSpc>
                <a:spcPct val="100000"/>
              </a:lnSpc>
              <a:spcBef>
                <a:spcPts val="450"/>
              </a:spcBef>
              <a:spcAft>
                <a:spcPts val="0"/>
              </a:spcAft>
              <a:buSzPts val="776"/>
              <a:buNone/>
              <a:defRPr sz="675"/>
            </a:lvl7pPr>
            <a:lvl8pPr indent="-228600" lvl="7" marL="3657600" algn="l">
              <a:lnSpc>
                <a:spcPct val="100000"/>
              </a:lnSpc>
              <a:spcBef>
                <a:spcPts val="450"/>
              </a:spcBef>
              <a:spcAft>
                <a:spcPts val="0"/>
              </a:spcAft>
              <a:buSzPts val="776"/>
              <a:buNone/>
              <a:defRPr sz="675"/>
            </a:lvl8pPr>
            <a:lvl9pPr indent="-228600" lvl="8" marL="4114800" algn="l">
              <a:lnSpc>
                <a:spcPct val="100000"/>
              </a:lnSpc>
              <a:spcBef>
                <a:spcPts val="450"/>
              </a:spcBef>
              <a:spcAft>
                <a:spcPts val="450"/>
              </a:spcAft>
              <a:buSzPts val="776"/>
              <a:buNone/>
              <a:defRPr sz="675"/>
            </a:lvl9pPr>
          </a:lstStyle>
          <a:p/>
        </p:txBody>
      </p:sp>
      <p:sp>
        <p:nvSpPr>
          <p:cNvPr id="91" name="Google Shape;91;p22"/>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2" name="Google Shape;92;p22"/>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3" name="Google Shape;93;p22"/>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94" name="Shape 94"/>
        <p:cNvGrpSpPr/>
        <p:nvPr/>
      </p:nvGrpSpPr>
      <p:grpSpPr>
        <a:xfrm>
          <a:off x="0" y="0"/>
          <a:ext cx="0" cy="0"/>
          <a:chOff x="0" y="0"/>
          <a:chExt cx="0" cy="0"/>
        </a:xfrm>
      </p:grpSpPr>
      <p:sp>
        <p:nvSpPr>
          <p:cNvPr id="95" name="Google Shape;95;p23"/>
          <p:cNvSpPr txBox="1"/>
          <p:nvPr>
            <p:ph type="title"/>
          </p:nvPr>
        </p:nvSpPr>
        <p:spPr>
          <a:xfrm>
            <a:off x="977901" y="736599"/>
            <a:ext cx="7194600" cy="22161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2400"/>
              <a:buFont typeface="Garamond"/>
              <a:buNone/>
              <a:defRPr b="0" sz="24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6" name="Google Shape;96;p23"/>
          <p:cNvSpPr txBox="1"/>
          <p:nvPr>
            <p:ph idx="1" type="body"/>
          </p:nvPr>
        </p:nvSpPr>
        <p:spPr>
          <a:xfrm>
            <a:off x="977901" y="3257550"/>
            <a:ext cx="7194600" cy="11493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300"/>
              </a:spcBef>
              <a:spcAft>
                <a:spcPts val="0"/>
              </a:spcAft>
              <a:buSzPts val="1725"/>
              <a:buNone/>
              <a:defRPr sz="15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97" name="Google Shape;97;p23"/>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8" name="Google Shape;98;p23"/>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99" name="Google Shape;99;p23"/>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00" name="Google Shape;100;p23"/>
          <p:cNvCxnSpPr/>
          <p:nvPr/>
        </p:nvCxnSpPr>
        <p:spPr>
          <a:xfrm>
            <a:off x="1047127" y="3105149"/>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101" name="Shape 101"/>
        <p:cNvGrpSpPr/>
        <p:nvPr/>
      </p:nvGrpSpPr>
      <p:grpSpPr>
        <a:xfrm>
          <a:off x="0" y="0"/>
          <a:ext cx="0" cy="0"/>
          <a:chOff x="0" y="0"/>
          <a:chExt cx="0" cy="0"/>
        </a:xfrm>
      </p:grpSpPr>
      <p:sp>
        <p:nvSpPr>
          <p:cNvPr id="102" name="Google Shape;102;p24"/>
          <p:cNvSpPr txBox="1"/>
          <p:nvPr>
            <p:ph type="title"/>
          </p:nvPr>
        </p:nvSpPr>
        <p:spPr>
          <a:xfrm>
            <a:off x="1084660" y="736599"/>
            <a:ext cx="6972300" cy="17781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2400"/>
              <a:buFont typeface="Garamond"/>
              <a:buNone/>
              <a:defRPr b="0" sz="24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3" name="Google Shape;103;p24"/>
          <p:cNvSpPr txBox="1"/>
          <p:nvPr>
            <p:ph idx="1" type="body"/>
          </p:nvPr>
        </p:nvSpPr>
        <p:spPr>
          <a:xfrm>
            <a:off x="1256109" y="2514600"/>
            <a:ext cx="6629400" cy="438300"/>
          </a:xfrm>
          <a:prstGeom prst="rect">
            <a:avLst/>
          </a:prstGeom>
          <a:noFill/>
          <a:ln>
            <a:noFill/>
          </a:ln>
        </p:spPr>
        <p:txBody>
          <a:bodyPr anchorCtr="0" anchor="ctr" bIns="45700" lIns="91425" spcFirstLastPara="1" rIns="91425" wrap="square" tIns="45700">
            <a:normAutofit/>
          </a:bodyPr>
          <a:lstStyle>
            <a:lvl1pPr indent="-228600" lvl="0" marL="457200" algn="r">
              <a:lnSpc>
                <a:spcPct val="100000"/>
              </a:lnSpc>
              <a:spcBef>
                <a:spcPts val="300"/>
              </a:spcBef>
              <a:spcAft>
                <a:spcPts val="0"/>
              </a:spcAft>
              <a:buSzPts val="1725"/>
              <a:buFont typeface="Garamond"/>
              <a:buNone/>
              <a:defRPr sz="1500"/>
            </a:lvl1pPr>
            <a:lvl2pPr indent="-228600" lvl="1" marL="914400" algn="l">
              <a:lnSpc>
                <a:spcPct val="100000"/>
              </a:lnSpc>
              <a:spcBef>
                <a:spcPts val="450"/>
              </a:spcBef>
              <a:spcAft>
                <a:spcPts val="0"/>
              </a:spcAft>
              <a:buSzPts val="1725"/>
              <a:buFont typeface="Garamond"/>
              <a:buNone/>
              <a:defRPr/>
            </a:lvl2pPr>
            <a:lvl3pPr indent="-228600" lvl="2" marL="1371600" algn="l">
              <a:lnSpc>
                <a:spcPct val="100000"/>
              </a:lnSpc>
              <a:spcBef>
                <a:spcPts val="450"/>
              </a:spcBef>
              <a:spcAft>
                <a:spcPts val="0"/>
              </a:spcAft>
              <a:buSzPts val="1553"/>
              <a:buFont typeface="Garamond"/>
              <a:buNone/>
              <a:defRPr/>
            </a:lvl3pPr>
            <a:lvl4pPr indent="-228600" lvl="3" marL="1828800" algn="l">
              <a:lnSpc>
                <a:spcPct val="100000"/>
              </a:lnSpc>
              <a:spcBef>
                <a:spcPts val="450"/>
              </a:spcBef>
              <a:spcAft>
                <a:spcPts val="0"/>
              </a:spcAft>
              <a:buSzPts val="1380"/>
              <a:buFont typeface="Garamond"/>
              <a:buNone/>
              <a:defRPr/>
            </a:lvl4pPr>
            <a:lvl5pPr indent="-228600" lvl="4" marL="2286000" algn="l">
              <a:lnSpc>
                <a:spcPct val="100000"/>
              </a:lnSpc>
              <a:spcBef>
                <a:spcPts val="450"/>
              </a:spcBef>
              <a:spcAft>
                <a:spcPts val="0"/>
              </a:spcAft>
              <a:buSzPts val="1208"/>
              <a:buFont typeface="Garamond"/>
              <a:buNone/>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104" name="Google Shape;104;p24"/>
          <p:cNvSpPr txBox="1"/>
          <p:nvPr>
            <p:ph idx="2" type="body"/>
          </p:nvPr>
        </p:nvSpPr>
        <p:spPr>
          <a:xfrm>
            <a:off x="971551" y="3257550"/>
            <a:ext cx="7207200" cy="1149300"/>
          </a:xfrm>
          <a:prstGeom prst="rect">
            <a:avLst/>
          </a:prstGeom>
          <a:noFill/>
          <a:ln>
            <a:noFill/>
          </a:ln>
        </p:spPr>
        <p:txBody>
          <a:bodyPr anchorCtr="0" anchor="ctr" bIns="45700" lIns="91425" spcFirstLastPara="1" rIns="91425" wrap="square" tIns="45700">
            <a:normAutofit/>
          </a:bodyPr>
          <a:lstStyle>
            <a:lvl1pPr indent="-228600" lvl="0" marL="457200" algn="ctr">
              <a:lnSpc>
                <a:spcPct val="100000"/>
              </a:lnSpc>
              <a:spcBef>
                <a:spcPts val="300"/>
              </a:spcBef>
              <a:spcAft>
                <a:spcPts val="0"/>
              </a:spcAft>
              <a:buSzPts val="1725"/>
              <a:buNone/>
              <a:defRPr sz="15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05" name="Google Shape;105;p24"/>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6" name="Google Shape;106;p24"/>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07" name="Google Shape;107;p24"/>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08" name="Google Shape;108;p24"/>
          <p:cNvSpPr txBox="1"/>
          <p:nvPr/>
        </p:nvSpPr>
        <p:spPr>
          <a:xfrm>
            <a:off x="646510" y="659971"/>
            <a:ext cx="457200" cy="438600"/>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09" name="Google Shape;109;p24"/>
          <p:cNvSpPr txBox="1"/>
          <p:nvPr/>
        </p:nvSpPr>
        <p:spPr>
          <a:xfrm>
            <a:off x="7950200" y="2120903"/>
            <a:ext cx="457200" cy="4386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n-US" sz="6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cxnSp>
        <p:nvCxnSpPr>
          <p:cNvPr id="110" name="Google Shape;110;p24"/>
          <p:cNvCxnSpPr/>
          <p:nvPr/>
        </p:nvCxnSpPr>
        <p:spPr>
          <a:xfrm>
            <a:off x="1047127" y="3105149"/>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111" name="Shape 111"/>
        <p:cNvGrpSpPr/>
        <p:nvPr/>
      </p:nvGrpSpPr>
      <p:grpSpPr>
        <a:xfrm>
          <a:off x="0" y="0"/>
          <a:ext cx="0" cy="0"/>
          <a:chOff x="0" y="0"/>
          <a:chExt cx="0" cy="0"/>
        </a:xfrm>
      </p:grpSpPr>
      <p:sp>
        <p:nvSpPr>
          <p:cNvPr id="112" name="Google Shape;112;p25"/>
          <p:cNvSpPr txBox="1"/>
          <p:nvPr>
            <p:ph type="title"/>
          </p:nvPr>
        </p:nvSpPr>
        <p:spPr>
          <a:xfrm>
            <a:off x="971552" y="2481436"/>
            <a:ext cx="7207200" cy="11016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262626"/>
              </a:buClr>
              <a:buSzPts val="2400"/>
              <a:buFont typeface="Garamond"/>
              <a:buNone/>
              <a:defRPr b="0" sz="24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3" name="Google Shape;113;p25"/>
          <p:cNvSpPr txBox="1"/>
          <p:nvPr>
            <p:ph idx="1" type="body"/>
          </p:nvPr>
        </p:nvSpPr>
        <p:spPr>
          <a:xfrm>
            <a:off x="971551" y="3583036"/>
            <a:ext cx="7207200" cy="6453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300"/>
              </a:spcBef>
              <a:spcAft>
                <a:spcPts val="0"/>
              </a:spcAft>
              <a:buSzPts val="1725"/>
              <a:buNone/>
              <a:defRPr sz="15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14" name="Google Shape;114;p25"/>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5" name="Google Shape;115;p25"/>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6" name="Google Shape;116;p25"/>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Name Card">
  <p:cSld name="Quote Name Card">
    <p:spTree>
      <p:nvGrpSpPr>
        <p:cNvPr id="117" name="Shape 117"/>
        <p:cNvGrpSpPr/>
        <p:nvPr/>
      </p:nvGrpSpPr>
      <p:grpSpPr>
        <a:xfrm>
          <a:off x="0" y="0"/>
          <a:ext cx="0" cy="0"/>
          <a:chOff x="0" y="0"/>
          <a:chExt cx="0" cy="0"/>
        </a:xfrm>
      </p:grpSpPr>
      <p:sp>
        <p:nvSpPr>
          <p:cNvPr id="118" name="Google Shape;118;p26"/>
          <p:cNvSpPr txBox="1"/>
          <p:nvPr>
            <p:ph type="title"/>
          </p:nvPr>
        </p:nvSpPr>
        <p:spPr>
          <a:xfrm>
            <a:off x="1084660" y="736599"/>
            <a:ext cx="6972300" cy="16827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2400"/>
              <a:buFont typeface="Garamond"/>
              <a:buNone/>
              <a:defRPr b="0" sz="2400" cap="none">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19" name="Google Shape;119;p26"/>
          <p:cNvSpPr txBox="1"/>
          <p:nvPr>
            <p:ph idx="1" type="body"/>
          </p:nvPr>
        </p:nvSpPr>
        <p:spPr>
          <a:xfrm>
            <a:off x="971551" y="2729484"/>
            <a:ext cx="7207200" cy="6651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SzPts val="2070"/>
              <a:buNone/>
              <a:defRPr sz="18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20" name="Google Shape;120;p26"/>
          <p:cNvSpPr txBox="1"/>
          <p:nvPr>
            <p:ph idx="2" type="body"/>
          </p:nvPr>
        </p:nvSpPr>
        <p:spPr>
          <a:xfrm>
            <a:off x="971551" y="3397250"/>
            <a:ext cx="7207200" cy="10098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70"/>
              </a:spcBef>
              <a:spcAft>
                <a:spcPts val="0"/>
              </a:spcAft>
              <a:buSzPts val="1553"/>
              <a:buNone/>
              <a:defRPr sz="135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21" name="Google Shape;121;p26"/>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2" name="Google Shape;122;p26"/>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3" name="Google Shape;123;p26"/>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24" name="Google Shape;124;p26"/>
          <p:cNvSpPr txBox="1"/>
          <p:nvPr/>
        </p:nvSpPr>
        <p:spPr>
          <a:xfrm>
            <a:off x="646510" y="659971"/>
            <a:ext cx="457200" cy="438600"/>
          </a:xfrm>
          <a:prstGeom prst="rect">
            <a:avLst/>
          </a:prstGeom>
          <a:noFill/>
          <a:ln>
            <a:noFill/>
          </a:ln>
        </p:spPr>
        <p:txBody>
          <a:bodyPr anchorCtr="0" anchor="ctr" bIns="34275" lIns="68575" spcFirstLastPara="1" rIns="68575" wrap="square" tIns="34275">
            <a:noAutofit/>
          </a:bodyPr>
          <a:lstStyle/>
          <a:p>
            <a:pPr indent="0" lvl="0" marL="0" marR="0" rtl="0" algn="l">
              <a:lnSpc>
                <a:spcPct val="100000"/>
              </a:lnSpc>
              <a:spcBef>
                <a:spcPts val="0"/>
              </a:spcBef>
              <a:spcAft>
                <a:spcPts val="0"/>
              </a:spcAft>
              <a:buClr>
                <a:srgbClr val="000000"/>
              </a:buClr>
              <a:buSzPts val="6000"/>
              <a:buFont typeface="Arial"/>
              <a:buNone/>
            </a:pPr>
            <a:r>
              <a:rPr b="0" i="0" lang="en-US" sz="6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125" name="Google Shape;125;p26"/>
          <p:cNvSpPr txBox="1"/>
          <p:nvPr/>
        </p:nvSpPr>
        <p:spPr>
          <a:xfrm>
            <a:off x="7950200" y="1949446"/>
            <a:ext cx="457200" cy="438600"/>
          </a:xfrm>
          <a:prstGeom prst="rect">
            <a:avLst/>
          </a:prstGeom>
          <a:noFill/>
          <a:ln>
            <a:noFill/>
          </a:ln>
        </p:spPr>
        <p:txBody>
          <a:bodyPr anchorCtr="0" anchor="ctr" bIns="34275" lIns="68575" spcFirstLastPara="1" rIns="68575" wrap="square" tIns="34275">
            <a:noAutofit/>
          </a:bodyPr>
          <a:lstStyle/>
          <a:p>
            <a:pPr indent="0" lvl="0" marL="0" marR="0" rtl="0" algn="r">
              <a:lnSpc>
                <a:spcPct val="100000"/>
              </a:lnSpc>
              <a:spcBef>
                <a:spcPts val="0"/>
              </a:spcBef>
              <a:spcAft>
                <a:spcPts val="0"/>
              </a:spcAft>
              <a:buClr>
                <a:srgbClr val="000000"/>
              </a:buClr>
              <a:buSzPts val="6000"/>
              <a:buFont typeface="Arial"/>
              <a:buNone/>
            </a:pPr>
            <a:r>
              <a:rPr b="0" i="0" lang="en-US" sz="6000" u="none" cap="none" strike="noStrike">
                <a:solidFill>
                  <a:schemeClr val="dk1"/>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cxnSp>
        <p:nvCxnSpPr>
          <p:cNvPr id="126" name="Google Shape;126;p26"/>
          <p:cNvCxnSpPr/>
          <p:nvPr/>
        </p:nvCxnSpPr>
        <p:spPr>
          <a:xfrm>
            <a:off x="1047127" y="2571750"/>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ue or False">
  <p:cSld name="True or False">
    <p:spTree>
      <p:nvGrpSpPr>
        <p:cNvPr id="127" name="Shape 127"/>
        <p:cNvGrpSpPr/>
        <p:nvPr/>
      </p:nvGrpSpPr>
      <p:grpSpPr>
        <a:xfrm>
          <a:off x="0" y="0"/>
          <a:ext cx="0" cy="0"/>
          <a:chOff x="0" y="0"/>
          <a:chExt cx="0" cy="0"/>
        </a:xfrm>
      </p:grpSpPr>
      <p:sp>
        <p:nvSpPr>
          <p:cNvPr id="128" name="Google Shape;128;p27"/>
          <p:cNvSpPr txBox="1"/>
          <p:nvPr>
            <p:ph type="title"/>
          </p:nvPr>
        </p:nvSpPr>
        <p:spPr>
          <a:xfrm>
            <a:off x="971551" y="736599"/>
            <a:ext cx="7207200" cy="16827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3300"/>
              <a:buFont typeface="Garamond"/>
              <a:buNone/>
              <a:defRPr b="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9" name="Google Shape;129;p27"/>
          <p:cNvSpPr txBox="1"/>
          <p:nvPr>
            <p:ph idx="1" type="body"/>
          </p:nvPr>
        </p:nvSpPr>
        <p:spPr>
          <a:xfrm>
            <a:off x="971551" y="2722626"/>
            <a:ext cx="7207200" cy="630900"/>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0"/>
              </a:spcBef>
              <a:spcAft>
                <a:spcPts val="0"/>
              </a:spcAft>
              <a:buSzPts val="2415"/>
              <a:buNone/>
              <a:defRPr sz="21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30" name="Google Shape;130;p27"/>
          <p:cNvSpPr txBox="1"/>
          <p:nvPr>
            <p:ph idx="2" type="body"/>
          </p:nvPr>
        </p:nvSpPr>
        <p:spPr>
          <a:xfrm>
            <a:off x="971550" y="3352800"/>
            <a:ext cx="7207200" cy="105420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70"/>
              </a:spcBef>
              <a:spcAft>
                <a:spcPts val="0"/>
              </a:spcAft>
              <a:buSzPts val="1553"/>
              <a:buNone/>
              <a:defRPr sz="135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131" name="Google Shape;131;p27"/>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2" name="Google Shape;132;p27"/>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3" name="Google Shape;133;p27"/>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34" name="Google Shape;134;p27"/>
          <p:cNvCxnSpPr/>
          <p:nvPr/>
        </p:nvCxnSpPr>
        <p:spPr>
          <a:xfrm>
            <a:off x="1047127" y="2571750"/>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5" name="Shape 135"/>
        <p:cNvGrpSpPr/>
        <p:nvPr/>
      </p:nvGrpSpPr>
      <p:grpSpPr>
        <a:xfrm>
          <a:off x="0" y="0"/>
          <a:ext cx="0" cy="0"/>
          <a:chOff x="0" y="0"/>
          <a:chExt cx="0" cy="0"/>
        </a:xfrm>
      </p:grpSpPr>
      <p:sp>
        <p:nvSpPr>
          <p:cNvPr id="136" name="Google Shape;136;p28"/>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3300"/>
              <a:buFont typeface="Garamond"/>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7" name="Google Shape;137;p28"/>
          <p:cNvSpPr txBox="1"/>
          <p:nvPr>
            <p:ph idx="1" type="body"/>
          </p:nvPr>
        </p:nvSpPr>
        <p:spPr>
          <a:xfrm rot="5400000">
            <a:off x="3327448" y="-438201"/>
            <a:ext cx="2489100" cy="72009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138" name="Google Shape;138;p28"/>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9" name="Google Shape;139;p28"/>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0" name="Google Shape;140;p28"/>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41" name="Google Shape;141;p28"/>
          <p:cNvCxnSpPr/>
          <p:nvPr/>
        </p:nvCxnSpPr>
        <p:spPr>
          <a:xfrm>
            <a:off x="1047127" y="1816100"/>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2" name="Shape 142"/>
        <p:cNvGrpSpPr/>
        <p:nvPr/>
      </p:nvGrpSpPr>
      <p:grpSpPr>
        <a:xfrm>
          <a:off x="0" y="0"/>
          <a:ext cx="0" cy="0"/>
          <a:chOff x="0" y="0"/>
          <a:chExt cx="0" cy="0"/>
        </a:xfrm>
      </p:grpSpPr>
      <p:sp>
        <p:nvSpPr>
          <p:cNvPr id="143" name="Google Shape;143;p29"/>
          <p:cNvSpPr txBox="1"/>
          <p:nvPr>
            <p:ph type="title"/>
          </p:nvPr>
        </p:nvSpPr>
        <p:spPr>
          <a:xfrm rot="5400000">
            <a:off x="5623539" y="1862649"/>
            <a:ext cx="3670200" cy="14181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4" name="Google Shape;144;p29"/>
          <p:cNvSpPr txBox="1"/>
          <p:nvPr>
            <p:ph idx="1" type="body"/>
          </p:nvPr>
        </p:nvSpPr>
        <p:spPr>
          <a:xfrm rot="5400000">
            <a:off x="1923768" y="-215751"/>
            <a:ext cx="3670200" cy="55749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145" name="Google Shape;145;p29"/>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6" name="Google Shape;146;p29"/>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7" name="Google Shape;147;p29"/>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48" name="Google Shape;148;p29"/>
          <p:cNvCxnSpPr/>
          <p:nvPr/>
        </p:nvCxnSpPr>
        <p:spPr>
          <a:xfrm>
            <a:off x="6647918" y="742950"/>
            <a:ext cx="0" cy="365760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18" name="Shape 18"/>
        <p:cNvGrpSpPr/>
        <p:nvPr/>
      </p:nvGrpSpPr>
      <p:grpSpPr>
        <a:xfrm>
          <a:off x="0" y="0"/>
          <a:ext cx="0" cy="0"/>
          <a:chOff x="0" y="0"/>
          <a:chExt cx="0" cy="0"/>
        </a:xfrm>
      </p:grpSpPr>
      <p:grpSp>
        <p:nvGrpSpPr>
          <p:cNvPr id="19" name="Google Shape;19;p13"/>
          <p:cNvGrpSpPr/>
          <p:nvPr/>
        </p:nvGrpSpPr>
        <p:grpSpPr>
          <a:xfrm>
            <a:off x="-12700" y="0"/>
            <a:ext cx="9173370" cy="5142161"/>
            <a:chOff x="-16934" y="0"/>
            <a:chExt cx="12231160" cy="6856215"/>
          </a:xfrm>
        </p:grpSpPr>
        <p:pic>
          <p:nvPicPr>
            <p:cNvPr descr="HD-PanelTitleR1.png" id="20" name="Google Shape;20;p13"/>
            <p:cNvPicPr preferRelativeResize="0"/>
            <p:nvPr/>
          </p:nvPicPr>
          <p:blipFill rotWithShape="1">
            <a:blip r:embed="rId2">
              <a:alphaModFix/>
            </a:blip>
            <a:srcRect b="0" l="0" r="0" t="0"/>
            <a:stretch/>
          </p:blipFill>
          <p:spPr>
            <a:xfrm>
              <a:off x="0" y="0"/>
              <a:ext cx="12188827" cy="6856215"/>
            </a:xfrm>
            <a:prstGeom prst="rect">
              <a:avLst/>
            </a:prstGeom>
            <a:noFill/>
            <a:ln>
              <a:noFill/>
            </a:ln>
          </p:spPr>
        </p:pic>
        <p:sp>
          <p:nvSpPr>
            <p:cNvPr id="21" name="Google Shape;21;p13"/>
            <p:cNvSpPr/>
            <p:nvPr/>
          </p:nvSpPr>
          <p:spPr>
            <a:xfrm>
              <a:off x="2328332" y="1540931"/>
              <a:ext cx="7543800" cy="38355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Title-UniformTrim.png" id="22" name="Google Shape;22;p13"/>
            <p:cNvPicPr preferRelativeResize="0"/>
            <p:nvPr/>
          </p:nvPicPr>
          <p:blipFill rotWithShape="1">
            <a:blip r:embed="rId3">
              <a:alphaModFix/>
            </a:blip>
            <a:srcRect b="0" l="0" r="0" t="0"/>
            <a:stretch/>
          </p:blipFill>
          <p:spPr>
            <a:xfrm>
              <a:off x="-16934" y="3147609"/>
              <a:ext cx="2478024" cy="612648"/>
            </a:xfrm>
            <a:prstGeom prst="rect">
              <a:avLst/>
            </a:prstGeom>
            <a:noFill/>
            <a:ln>
              <a:noFill/>
            </a:ln>
          </p:spPr>
        </p:pic>
        <p:pic>
          <p:nvPicPr>
            <p:cNvPr descr="HDRibbonTitle-UniformTrim.png" id="23" name="Google Shape;23;p13"/>
            <p:cNvPicPr preferRelativeResize="0"/>
            <p:nvPr/>
          </p:nvPicPr>
          <p:blipFill rotWithShape="1">
            <a:blip r:embed="rId3">
              <a:alphaModFix/>
            </a:blip>
            <a:srcRect b="0" l="0" r="0" t="0"/>
            <a:stretch/>
          </p:blipFill>
          <p:spPr>
            <a:xfrm>
              <a:off x="9736202" y="3147609"/>
              <a:ext cx="2478024" cy="612648"/>
            </a:xfrm>
            <a:prstGeom prst="rect">
              <a:avLst/>
            </a:prstGeom>
            <a:noFill/>
            <a:ln>
              <a:noFill/>
            </a:ln>
          </p:spPr>
        </p:pic>
      </p:grpSp>
      <p:sp>
        <p:nvSpPr>
          <p:cNvPr id="24" name="Google Shape;24;p13"/>
          <p:cNvSpPr txBox="1"/>
          <p:nvPr>
            <p:ph type="ctrTitle"/>
          </p:nvPr>
        </p:nvSpPr>
        <p:spPr>
          <a:xfrm>
            <a:off x="2019299" y="1403349"/>
            <a:ext cx="5111700" cy="1136700"/>
          </a:xfrm>
          <a:prstGeom prst="rect">
            <a:avLst/>
          </a:prstGeom>
          <a:noFill/>
          <a:ln>
            <a:noFill/>
          </a:ln>
        </p:spPr>
        <p:txBody>
          <a:bodyPr anchorCtr="0" anchor="b" bIns="45700" lIns="91425" spcFirstLastPara="1" rIns="91425" wrap="square" tIns="45700">
            <a:noAutofit/>
          </a:bodyPr>
          <a:lstStyle>
            <a:lvl1pPr lvl="0" algn="ctr">
              <a:lnSpc>
                <a:spcPct val="100000"/>
              </a:lnSpc>
              <a:spcBef>
                <a:spcPts val="0"/>
              </a:spcBef>
              <a:spcAft>
                <a:spcPts val="0"/>
              </a:spcAft>
              <a:buClr>
                <a:srgbClr val="262626"/>
              </a:buClr>
              <a:buSzPts val="4050"/>
              <a:buFont typeface="Garamond"/>
              <a:buNone/>
              <a:defRPr sz="405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
          <p:cNvSpPr txBox="1"/>
          <p:nvPr>
            <p:ph idx="1" type="subTitle"/>
          </p:nvPr>
        </p:nvSpPr>
        <p:spPr>
          <a:xfrm>
            <a:off x="2019299" y="2743198"/>
            <a:ext cx="5111700" cy="990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315"/>
              </a:spcBef>
              <a:spcAft>
                <a:spcPts val="0"/>
              </a:spcAft>
              <a:buSzPts val="1811"/>
              <a:buNone/>
              <a:defRPr sz="1575">
                <a:solidFill>
                  <a:schemeClr val="dk1"/>
                </a:solidFill>
              </a:defRPr>
            </a:lvl1pPr>
            <a:lvl2pPr lvl="1" algn="ctr">
              <a:lnSpc>
                <a:spcPct val="100000"/>
              </a:lnSpc>
              <a:spcBef>
                <a:spcPts val="450"/>
              </a:spcBef>
              <a:spcAft>
                <a:spcPts val="0"/>
              </a:spcAft>
              <a:buSzPts val="1725"/>
              <a:buNone/>
              <a:defRPr>
                <a:solidFill>
                  <a:srgbClr val="888888"/>
                </a:solidFill>
              </a:defRPr>
            </a:lvl2pPr>
            <a:lvl3pPr lvl="2" algn="ctr">
              <a:lnSpc>
                <a:spcPct val="100000"/>
              </a:lnSpc>
              <a:spcBef>
                <a:spcPts val="450"/>
              </a:spcBef>
              <a:spcAft>
                <a:spcPts val="0"/>
              </a:spcAft>
              <a:buSzPts val="1553"/>
              <a:buNone/>
              <a:defRPr>
                <a:solidFill>
                  <a:srgbClr val="888888"/>
                </a:solidFill>
              </a:defRPr>
            </a:lvl3pPr>
            <a:lvl4pPr lvl="3" algn="ctr">
              <a:lnSpc>
                <a:spcPct val="100000"/>
              </a:lnSpc>
              <a:spcBef>
                <a:spcPts val="450"/>
              </a:spcBef>
              <a:spcAft>
                <a:spcPts val="0"/>
              </a:spcAft>
              <a:buSzPts val="1380"/>
              <a:buNone/>
              <a:defRPr>
                <a:solidFill>
                  <a:srgbClr val="888888"/>
                </a:solidFill>
              </a:defRPr>
            </a:lvl4pPr>
            <a:lvl5pPr lvl="4" algn="ctr">
              <a:lnSpc>
                <a:spcPct val="100000"/>
              </a:lnSpc>
              <a:spcBef>
                <a:spcPts val="450"/>
              </a:spcBef>
              <a:spcAft>
                <a:spcPts val="0"/>
              </a:spcAft>
              <a:buSzPts val="1208"/>
              <a:buNone/>
              <a:defRPr>
                <a:solidFill>
                  <a:srgbClr val="888888"/>
                </a:solidFill>
              </a:defRPr>
            </a:lvl5pPr>
            <a:lvl6pPr lvl="5" algn="ctr">
              <a:lnSpc>
                <a:spcPct val="100000"/>
              </a:lnSpc>
              <a:spcBef>
                <a:spcPts val="450"/>
              </a:spcBef>
              <a:spcAft>
                <a:spcPts val="0"/>
              </a:spcAft>
              <a:buSzPts val="1208"/>
              <a:buNone/>
              <a:defRPr>
                <a:solidFill>
                  <a:srgbClr val="888888"/>
                </a:solidFill>
              </a:defRPr>
            </a:lvl6pPr>
            <a:lvl7pPr lvl="6" algn="ctr">
              <a:lnSpc>
                <a:spcPct val="100000"/>
              </a:lnSpc>
              <a:spcBef>
                <a:spcPts val="450"/>
              </a:spcBef>
              <a:spcAft>
                <a:spcPts val="0"/>
              </a:spcAft>
              <a:buSzPts val="1208"/>
              <a:buNone/>
              <a:defRPr>
                <a:solidFill>
                  <a:srgbClr val="888888"/>
                </a:solidFill>
              </a:defRPr>
            </a:lvl7pPr>
            <a:lvl8pPr lvl="7" algn="ctr">
              <a:lnSpc>
                <a:spcPct val="100000"/>
              </a:lnSpc>
              <a:spcBef>
                <a:spcPts val="450"/>
              </a:spcBef>
              <a:spcAft>
                <a:spcPts val="0"/>
              </a:spcAft>
              <a:buSzPts val="1208"/>
              <a:buNone/>
              <a:defRPr>
                <a:solidFill>
                  <a:srgbClr val="888888"/>
                </a:solidFill>
              </a:defRPr>
            </a:lvl8pPr>
            <a:lvl9pPr lvl="8" algn="ctr">
              <a:lnSpc>
                <a:spcPct val="100000"/>
              </a:lnSpc>
              <a:spcBef>
                <a:spcPts val="450"/>
              </a:spcBef>
              <a:spcAft>
                <a:spcPts val="450"/>
              </a:spcAft>
              <a:buSzPts val="1208"/>
              <a:buNone/>
              <a:defRPr>
                <a:solidFill>
                  <a:srgbClr val="888888"/>
                </a:solidFill>
              </a:defRPr>
            </a:lvl9pPr>
          </a:lstStyle>
          <a:p/>
        </p:txBody>
      </p:sp>
      <p:sp>
        <p:nvSpPr>
          <p:cNvPr id="26" name="Google Shape;26;p13"/>
          <p:cNvSpPr txBox="1"/>
          <p:nvPr>
            <p:ph idx="10" type="dt"/>
          </p:nvPr>
        </p:nvSpPr>
        <p:spPr>
          <a:xfrm>
            <a:off x="5987425" y="3778247"/>
            <a:ext cx="6732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
          <p:cNvSpPr txBox="1"/>
          <p:nvPr>
            <p:ph idx="11" type="ftr"/>
          </p:nvPr>
        </p:nvSpPr>
        <p:spPr>
          <a:xfrm>
            <a:off x="2019298" y="3778247"/>
            <a:ext cx="39111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3"/>
          <p:cNvSpPr txBox="1"/>
          <p:nvPr>
            <p:ph idx="12" type="sldNum"/>
          </p:nvPr>
        </p:nvSpPr>
        <p:spPr>
          <a:xfrm>
            <a:off x="6717676" y="3778247"/>
            <a:ext cx="4134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9" name="Google Shape;29;p13"/>
          <p:cNvCxnSpPr/>
          <p:nvPr/>
        </p:nvCxnSpPr>
        <p:spPr>
          <a:xfrm>
            <a:off x="2019299" y="2641598"/>
            <a:ext cx="51117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0" name="Shape 30"/>
        <p:cNvGrpSpPr/>
        <p:nvPr/>
      </p:nvGrpSpPr>
      <p:grpSpPr>
        <a:xfrm>
          <a:off x="0" y="0"/>
          <a:ext cx="0" cy="0"/>
          <a:chOff x="0" y="0"/>
          <a:chExt cx="0" cy="0"/>
        </a:xfrm>
      </p:grpSpPr>
      <p:cxnSp>
        <p:nvCxnSpPr>
          <p:cNvPr id="31" name="Google Shape;31;p14"/>
          <p:cNvCxnSpPr/>
          <p:nvPr/>
        </p:nvCxnSpPr>
        <p:spPr>
          <a:xfrm>
            <a:off x="1047127" y="1816100"/>
            <a:ext cx="7055400" cy="0"/>
          </a:xfrm>
          <a:prstGeom prst="straightConnector1">
            <a:avLst/>
          </a:prstGeom>
          <a:noFill/>
          <a:ln cap="flat" cmpd="sng" w="15875">
            <a:solidFill>
              <a:schemeClr val="accent1"/>
            </a:solidFill>
            <a:prstDash val="solid"/>
            <a:round/>
            <a:headEnd len="sm" w="sm" type="none"/>
            <a:tailEnd len="sm" w="sm" type="none"/>
          </a:ln>
        </p:spPr>
      </p:cxnSp>
      <p:sp>
        <p:nvSpPr>
          <p:cNvPr id="32" name="Google Shape;32;p14"/>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4"/>
          <p:cNvSpPr txBox="1"/>
          <p:nvPr>
            <p:ph idx="1" type="body"/>
          </p:nvPr>
        </p:nvSpPr>
        <p:spPr>
          <a:xfrm>
            <a:off x="971551" y="1917699"/>
            <a:ext cx="7200900" cy="24891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34" name="Google Shape;34;p14"/>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4"/>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4"/>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7" name="Shape 37"/>
        <p:cNvGrpSpPr/>
        <p:nvPr/>
      </p:nvGrpSpPr>
      <p:grpSpPr>
        <a:xfrm>
          <a:off x="0" y="0"/>
          <a:ext cx="0" cy="0"/>
          <a:chOff x="0" y="0"/>
          <a:chExt cx="0" cy="0"/>
        </a:xfrm>
      </p:grpSpPr>
      <p:sp>
        <p:nvSpPr>
          <p:cNvPr id="38" name="Google Shape;38;p15"/>
          <p:cNvSpPr txBox="1"/>
          <p:nvPr>
            <p:ph type="title"/>
          </p:nvPr>
        </p:nvSpPr>
        <p:spPr>
          <a:xfrm>
            <a:off x="1511302" y="1314454"/>
            <a:ext cx="6119100" cy="13668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3300"/>
              <a:buFont typeface="Garamond"/>
              <a:buNone/>
              <a:defRPr b="0" sz="33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5"/>
          <p:cNvSpPr txBox="1"/>
          <p:nvPr>
            <p:ph idx="1" type="body"/>
          </p:nvPr>
        </p:nvSpPr>
        <p:spPr>
          <a:xfrm>
            <a:off x="1511300" y="2884539"/>
            <a:ext cx="6119100" cy="7158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360"/>
              </a:spcBef>
              <a:spcAft>
                <a:spcPts val="0"/>
              </a:spcAft>
              <a:buSzPts val="2070"/>
              <a:buNone/>
              <a:defRPr sz="1800">
                <a:solidFill>
                  <a:schemeClr val="dk1"/>
                </a:solidFill>
              </a:defRPr>
            </a:lvl1pPr>
            <a:lvl2pPr indent="-228600" lvl="1" marL="914400" algn="l">
              <a:lnSpc>
                <a:spcPct val="100000"/>
              </a:lnSpc>
              <a:spcBef>
                <a:spcPts val="450"/>
              </a:spcBef>
              <a:spcAft>
                <a:spcPts val="0"/>
              </a:spcAft>
              <a:buSzPts val="1553"/>
              <a:buNone/>
              <a:defRPr sz="1350">
                <a:solidFill>
                  <a:srgbClr val="888888"/>
                </a:solidFill>
              </a:defRPr>
            </a:lvl2pPr>
            <a:lvl3pPr indent="-228600" lvl="2" marL="1371600" algn="l">
              <a:lnSpc>
                <a:spcPct val="100000"/>
              </a:lnSpc>
              <a:spcBef>
                <a:spcPts val="450"/>
              </a:spcBef>
              <a:spcAft>
                <a:spcPts val="0"/>
              </a:spcAft>
              <a:buSzPts val="1380"/>
              <a:buNone/>
              <a:defRPr sz="1200">
                <a:solidFill>
                  <a:srgbClr val="888888"/>
                </a:solidFill>
              </a:defRPr>
            </a:lvl3pPr>
            <a:lvl4pPr indent="-228600" lvl="3" marL="1828800" algn="l">
              <a:lnSpc>
                <a:spcPct val="100000"/>
              </a:lnSpc>
              <a:spcBef>
                <a:spcPts val="450"/>
              </a:spcBef>
              <a:spcAft>
                <a:spcPts val="0"/>
              </a:spcAft>
              <a:buSzPts val="1208"/>
              <a:buNone/>
              <a:defRPr sz="1050">
                <a:solidFill>
                  <a:srgbClr val="888888"/>
                </a:solidFill>
              </a:defRPr>
            </a:lvl4pPr>
            <a:lvl5pPr indent="-228600" lvl="4" marL="2286000" algn="l">
              <a:lnSpc>
                <a:spcPct val="100000"/>
              </a:lnSpc>
              <a:spcBef>
                <a:spcPts val="450"/>
              </a:spcBef>
              <a:spcAft>
                <a:spcPts val="0"/>
              </a:spcAft>
              <a:buSzPts val="1208"/>
              <a:buNone/>
              <a:defRPr sz="1050">
                <a:solidFill>
                  <a:srgbClr val="888888"/>
                </a:solidFill>
              </a:defRPr>
            </a:lvl5pPr>
            <a:lvl6pPr indent="-228600" lvl="5" marL="2743200" algn="l">
              <a:lnSpc>
                <a:spcPct val="100000"/>
              </a:lnSpc>
              <a:spcBef>
                <a:spcPts val="450"/>
              </a:spcBef>
              <a:spcAft>
                <a:spcPts val="0"/>
              </a:spcAft>
              <a:buSzPts val="1208"/>
              <a:buNone/>
              <a:defRPr sz="1050">
                <a:solidFill>
                  <a:srgbClr val="888888"/>
                </a:solidFill>
              </a:defRPr>
            </a:lvl6pPr>
            <a:lvl7pPr indent="-228600" lvl="6" marL="3200400" algn="l">
              <a:lnSpc>
                <a:spcPct val="100000"/>
              </a:lnSpc>
              <a:spcBef>
                <a:spcPts val="450"/>
              </a:spcBef>
              <a:spcAft>
                <a:spcPts val="0"/>
              </a:spcAft>
              <a:buSzPts val="1208"/>
              <a:buNone/>
              <a:defRPr sz="1050">
                <a:solidFill>
                  <a:srgbClr val="888888"/>
                </a:solidFill>
              </a:defRPr>
            </a:lvl7pPr>
            <a:lvl8pPr indent="-228600" lvl="7" marL="3657600" algn="l">
              <a:lnSpc>
                <a:spcPct val="100000"/>
              </a:lnSpc>
              <a:spcBef>
                <a:spcPts val="450"/>
              </a:spcBef>
              <a:spcAft>
                <a:spcPts val="0"/>
              </a:spcAft>
              <a:buSzPts val="1208"/>
              <a:buNone/>
              <a:defRPr sz="1050">
                <a:solidFill>
                  <a:srgbClr val="888888"/>
                </a:solidFill>
              </a:defRPr>
            </a:lvl8pPr>
            <a:lvl9pPr indent="-228600" lvl="8" marL="4114800" algn="l">
              <a:lnSpc>
                <a:spcPct val="100000"/>
              </a:lnSpc>
              <a:spcBef>
                <a:spcPts val="450"/>
              </a:spcBef>
              <a:spcAft>
                <a:spcPts val="450"/>
              </a:spcAft>
              <a:buSzPts val="1208"/>
              <a:buNone/>
              <a:defRPr sz="1050">
                <a:solidFill>
                  <a:srgbClr val="888888"/>
                </a:solidFill>
              </a:defRPr>
            </a:lvl9pPr>
          </a:lstStyle>
          <a:p/>
        </p:txBody>
      </p:sp>
      <p:sp>
        <p:nvSpPr>
          <p:cNvPr id="40" name="Google Shape;40;p15"/>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1" name="Google Shape;41;p15"/>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5"/>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43" name="Google Shape;43;p15"/>
          <p:cNvCxnSpPr/>
          <p:nvPr/>
        </p:nvCxnSpPr>
        <p:spPr>
          <a:xfrm>
            <a:off x="1509542" y="2782939"/>
            <a:ext cx="6122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4" name="Shape 44"/>
        <p:cNvGrpSpPr/>
        <p:nvPr/>
      </p:nvGrpSpPr>
      <p:grpSpPr>
        <a:xfrm>
          <a:off x="0" y="0"/>
          <a:ext cx="0" cy="0"/>
          <a:chOff x="0" y="0"/>
          <a:chExt cx="0" cy="0"/>
        </a:xfrm>
      </p:grpSpPr>
      <p:cxnSp>
        <p:nvCxnSpPr>
          <p:cNvPr id="45" name="Google Shape;45;p16"/>
          <p:cNvCxnSpPr/>
          <p:nvPr/>
        </p:nvCxnSpPr>
        <p:spPr>
          <a:xfrm>
            <a:off x="1047127" y="1816100"/>
            <a:ext cx="7055400" cy="0"/>
          </a:xfrm>
          <a:prstGeom prst="straightConnector1">
            <a:avLst/>
          </a:prstGeom>
          <a:noFill/>
          <a:ln cap="flat" cmpd="sng" w="15875">
            <a:solidFill>
              <a:schemeClr val="accent1"/>
            </a:solidFill>
            <a:prstDash val="solid"/>
            <a:round/>
            <a:headEnd len="sm" w="sm" type="none"/>
            <a:tailEnd len="sm" w="sm" type="none"/>
          </a:ln>
        </p:spPr>
      </p:cxnSp>
      <p:sp>
        <p:nvSpPr>
          <p:cNvPr id="46" name="Google Shape;46;p16"/>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6"/>
          <p:cNvSpPr txBox="1"/>
          <p:nvPr>
            <p:ph idx="1" type="body"/>
          </p:nvPr>
        </p:nvSpPr>
        <p:spPr>
          <a:xfrm>
            <a:off x="973836" y="1920240"/>
            <a:ext cx="3538800" cy="24825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48" name="Google Shape;48;p16"/>
          <p:cNvSpPr txBox="1"/>
          <p:nvPr>
            <p:ph idx="2" type="body"/>
          </p:nvPr>
        </p:nvSpPr>
        <p:spPr>
          <a:xfrm>
            <a:off x="4636008" y="1920240"/>
            <a:ext cx="3538800" cy="24825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49" name="Google Shape;49;p16"/>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16"/>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6"/>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2" name="Shape 52"/>
        <p:cNvGrpSpPr/>
        <p:nvPr/>
      </p:nvGrpSpPr>
      <p:grpSpPr>
        <a:xfrm>
          <a:off x="0" y="0"/>
          <a:ext cx="0" cy="0"/>
          <a:chOff x="0" y="0"/>
          <a:chExt cx="0" cy="0"/>
        </a:xfrm>
      </p:grpSpPr>
      <p:sp>
        <p:nvSpPr>
          <p:cNvPr id="53" name="Google Shape;53;p17"/>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3300"/>
              <a:buFont typeface="Garamond"/>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17"/>
          <p:cNvSpPr txBox="1"/>
          <p:nvPr>
            <p:ph idx="1" type="body"/>
          </p:nvPr>
        </p:nvSpPr>
        <p:spPr>
          <a:xfrm>
            <a:off x="971550" y="1993900"/>
            <a:ext cx="3538800" cy="4323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504"/>
              </a:spcBef>
              <a:spcAft>
                <a:spcPts val="0"/>
              </a:spcAft>
              <a:buSzPts val="2415"/>
              <a:buNone/>
              <a:defRPr b="0" sz="2100">
                <a:solidFill>
                  <a:schemeClr val="accent1"/>
                </a:solidFill>
              </a:defRPr>
            </a:lvl1pPr>
            <a:lvl2pPr indent="-228600" lvl="1" marL="914400" algn="l">
              <a:lnSpc>
                <a:spcPct val="100000"/>
              </a:lnSpc>
              <a:spcBef>
                <a:spcPts val="450"/>
              </a:spcBef>
              <a:spcAft>
                <a:spcPts val="0"/>
              </a:spcAft>
              <a:buSzPts val="1725"/>
              <a:buNone/>
              <a:defRPr b="1" sz="1500"/>
            </a:lvl2pPr>
            <a:lvl3pPr indent="-228600" lvl="2" marL="1371600" algn="l">
              <a:lnSpc>
                <a:spcPct val="100000"/>
              </a:lnSpc>
              <a:spcBef>
                <a:spcPts val="450"/>
              </a:spcBef>
              <a:spcAft>
                <a:spcPts val="0"/>
              </a:spcAft>
              <a:buSzPts val="1553"/>
              <a:buNone/>
              <a:defRPr b="1" sz="1350"/>
            </a:lvl3pPr>
            <a:lvl4pPr indent="-228600" lvl="3" marL="1828800" algn="l">
              <a:lnSpc>
                <a:spcPct val="100000"/>
              </a:lnSpc>
              <a:spcBef>
                <a:spcPts val="450"/>
              </a:spcBef>
              <a:spcAft>
                <a:spcPts val="0"/>
              </a:spcAft>
              <a:buSzPts val="1380"/>
              <a:buNone/>
              <a:defRPr b="1" sz="1200"/>
            </a:lvl4pPr>
            <a:lvl5pPr indent="-228600" lvl="4" marL="2286000" algn="l">
              <a:lnSpc>
                <a:spcPct val="100000"/>
              </a:lnSpc>
              <a:spcBef>
                <a:spcPts val="450"/>
              </a:spcBef>
              <a:spcAft>
                <a:spcPts val="0"/>
              </a:spcAft>
              <a:buSzPts val="1380"/>
              <a:buNone/>
              <a:defRPr b="1" sz="1200"/>
            </a:lvl5pPr>
            <a:lvl6pPr indent="-228600" lvl="5" marL="2743200" algn="l">
              <a:lnSpc>
                <a:spcPct val="100000"/>
              </a:lnSpc>
              <a:spcBef>
                <a:spcPts val="450"/>
              </a:spcBef>
              <a:spcAft>
                <a:spcPts val="0"/>
              </a:spcAft>
              <a:buSzPts val="1380"/>
              <a:buNone/>
              <a:defRPr b="1" sz="1200"/>
            </a:lvl6pPr>
            <a:lvl7pPr indent="-228600" lvl="6" marL="3200400" algn="l">
              <a:lnSpc>
                <a:spcPct val="100000"/>
              </a:lnSpc>
              <a:spcBef>
                <a:spcPts val="450"/>
              </a:spcBef>
              <a:spcAft>
                <a:spcPts val="0"/>
              </a:spcAft>
              <a:buSzPts val="1380"/>
              <a:buNone/>
              <a:defRPr b="1" sz="1200"/>
            </a:lvl7pPr>
            <a:lvl8pPr indent="-228600" lvl="7" marL="3657600" algn="l">
              <a:lnSpc>
                <a:spcPct val="100000"/>
              </a:lnSpc>
              <a:spcBef>
                <a:spcPts val="450"/>
              </a:spcBef>
              <a:spcAft>
                <a:spcPts val="0"/>
              </a:spcAft>
              <a:buSzPts val="1380"/>
              <a:buNone/>
              <a:defRPr b="1" sz="1200"/>
            </a:lvl8pPr>
            <a:lvl9pPr indent="-228600" lvl="8" marL="4114800" algn="l">
              <a:lnSpc>
                <a:spcPct val="100000"/>
              </a:lnSpc>
              <a:spcBef>
                <a:spcPts val="450"/>
              </a:spcBef>
              <a:spcAft>
                <a:spcPts val="450"/>
              </a:spcAft>
              <a:buSzPts val="1380"/>
              <a:buNone/>
              <a:defRPr b="1" sz="1200"/>
            </a:lvl9pPr>
          </a:lstStyle>
          <a:p/>
        </p:txBody>
      </p:sp>
      <p:sp>
        <p:nvSpPr>
          <p:cNvPr id="55" name="Google Shape;55;p17"/>
          <p:cNvSpPr txBox="1"/>
          <p:nvPr>
            <p:ph idx="2" type="body"/>
          </p:nvPr>
        </p:nvSpPr>
        <p:spPr>
          <a:xfrm>
            <a:off x="971550" y="2432447"/>
            <a:ext cx="3538800" cy="19746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56" name="Google Shape;56;p17"/>
          <p:cNvSpPr txBox="1"/>
          <p:nvPr>
            <p:ph idx="3" type="body"/>
          </p:nvPr>
        </p:nvSpPr>
        <p:spPr>
          <a:xfrm>
            <a:off x="4635503" y="1993900"/>
            <a:ext cx="3538800" cy="432300"/>
          </a:xfrm>
          <a:prstGeom prst="rect">
            <a:avLst/>
          </a:prstGeom>
          <a:noFill/>
          <a:ln>
            <a:noFill/>
          </a:ln>
        </p:spPr>
        <p:txBody>
          <a:bodyPr anchorCtr="0" anchor="b" bIns="45700" lIns="91425" spcFirstLastPara="1" rIns="91425" wrap="square" tIns="45700">
            <a:noAutofit/>
          </a:bodyPr>
          <a:lstStyle>
            <a:lvl1pPr indent="-228600" lvl="0" marL="457200" algn="l">
              <a:lnSpc>
                <a:spcPct val="100000"/>
              </a:lnSpc>
              <a:spcBef>
                <a:spcPts val="504"/>
              </a:spcBef>
              <a:spcAft>
                <a:spcPts val="0"/>
              </a:spcAft>
              <a:buSzPts val="2415"/>
              <a:buNone/>
              <a:defRPr b="0" sz="2100">
                <a:solidFill>
                  <a:schemeClr val="accent1"/>
                </a:solidFill>
              </a:defRPr>
            </a:lvl1pPr>
            <a:lvl2pPr indent="-228600" lvl="1" marL="914400" algn="l">
              <a:lnSpc>
                <a:spcPct val="100000"/>
              </a:lnSpc>
              <a:spcBef>
                <a:spcPts val="450"/>
              </a:spcBef>
              <a:spcAft>
                <a:spcPts val="0"/>
              </a:spcAft>
              <a:buSzPts val="1725"/>
              <a:buNone/>
              <a:defRPr b="1" sz="1500"/>
            </a:lvl2pPr>
            <a:lvl3pPr indent="-228600" lvl="2" marL="1371600" algn="l">
              <a:lnSpc>
                <a:spcPct val="100000"/>
              </a:lnSpc>
              <a:spcBef>
                <a:spcPts val="450"/>
              </a:spcBef>
              <a:spcAft>
                <a:spcPts val="0"/>
              </a:spcAft>
              <a:buSzPts val="1553"/>
              <a:buNone/>
              <a:defRPr b="1" sz="1350"/>
            </a:lvl3pPr>
            <a:lvl4pPr indent="-228600" lvl="3" marL="1828800" algn="l">
              <a:lnSpc>
                <a:spcPct val="100000"/>
              </a:lnSpc>
              <a:spcBef>
                <a:spcPts val="450"/>
              </a:spcBef>
              <a:spcAft>
                <a:spcPts val="0"/>
              </a:spcAft>
              <a:buSzPts val="1380"/>
              <a:buNone/>
              <a:defRPr b="1" sz="1200"/>
            </a:lvl4pPr>
            <a:lvl5pPr indent="-228600" lvl="4" marL="2286000" algn="l">
              <a:lnSpc>
                <a:spcPct val="100000"/>
              </a:lnSpc>
              <a:spcBef>
                <a:spcPts val="450"/>
              </a:spcBef>
              <a:spcAft>
                <a:spcPts val="0"/>
              </a:spcAft>
              <a:buSzPts val="1380"/>
              <a:buNone/>
              <a:defRPr b="1" sz="1200"/>
            </a:lvl5pPr>
            <a:lvl6pPr indent="-228600" lvl="5" marL="2743200" algn="l">
              <a:lnSpc>
                <a:spcPct val="100000"/>
              </a:lnSpc>
              <a:spcBef>
                <a:spcPts val="450"/>
              </a:spcBef>
              <a:spcAft>
                <a:spcPts val="0"/>
              </a:spcAft>
              <a:buSzPts val="1380"/>
              <a:buNone/>
              <a:defRPr b="1" sz="1200"/>
            </a:lvl6pPr>
            <a:lvl7pPr indent="-228600" lvl="6" marL="3200400" algn="l">
              <a:lnSpc>
                <a:spcPct val="100000"/>
              </a:lnSpc>
              <a:spcBef>
                <a:spcPts val="450"/>
              </a:spcBef>
              <a:spcAft>
                <a:spcPts val="0"/>
              </a:spcAft>
              <a:buSzPts val="1380"/>
              <a:buNone/>
              <a:defRPr b="1" sz="1200"/>
            </a:lvl7pPr>
            <a:lvl8pPr indent="-228600" lvl="7" marL="3657600" algn="l">
              <a:lnSpc>
                <a:spcPct val="100000"/>
              </a:lnSpc>
              <a:spcBef>
                <a:spcPts val="450"/>
              </a:spcBef>
              <a:spcAft>
                <a:spcPts val="0"/>
              </a:spcAft>
              <a:buSzPts val="1380"/>
              <a:buNone/>
              <a:defRPr b="1" sz="1200"/>
            </a:lvl8pPr>
            <a:lvl9pPr indent="-228600" lvl="8" marL="4114800" algn="l">
              <a:lnSpc>
                <a:spcPct val="100000"/>
              </a:lnSpc>
              <a:spcBef>
                <a:spcPts val="450"/>
              </a:spcBef>
              <a:spcAft>
                <a:spcPts val="450"/>
              </a:spcAft>
              <a:buSzPts val="1380"/>
              <a:buNone/>
              <a:defRPr b="1" sz="1200"/>
            </a:lvl9pPr>
          </a:lstStyle>
          <a:p/>
        </p:txBody>
      </p:sp>
      <p:sp>
        <p:nvSpPr>
          <p:cNvPr id="57" name="Google Shape;57;p17"/>
          <p:cNvSpPr txBox="1"/>
          <p:nvPr>
            <p:ph idx="4" type="body"/>
          </p:nvPr>
        </p:nvSpPr>
        <p:spPr>
          <a:xfrm>
            <a:off x="4635503" y="2432447"/>
            <a:ext cx="3538800" cy="1974600"/>
          </a:xfrm>
          <a:prstGeom prst="rect">
            <a:avLst/>
          </a:prstGeom>
          <a:noFill/>
          <a:ln>
            <a:noFill/>
          </a:ln>
        </p:spPr>
        <p:txBody>
          <a:bodyPr anchorCtr="0" anchor="t"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58" name="Google Shape;58;p17"/>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7"/>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7"/>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61" name="Google Shape;61;p17"/>
          <p:cNvCxnSpPr/>
          <p:nvPr/>
        </p:nvCxnSpPr>
        <p:spPr>
          <a:xfrm>
            <a:off x="1047127" y="1816100"/>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2" name="Shape 62"/>
        <p:cNvGrpSpPr/>
        <p:nvPr/>
      </p:nvGrpSpPr>
      <p:grpSpPr>
        <a:xfrm>
          <a:off x="0" y="0"/>
          <a:ext cx="0" cy="0"/>
          <a:chOff x="0" y="0"/>
          <a:chExt cx="0" cy="0"/>
        </a:xfrm>
      </p:grpSpPr>
      <p:sp>
        <p:nvSpPr>
          <p:cNvPr id="63" name="Google Shape;63;p18"/>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rgbClr val="262626"/>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8"/>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18"/>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8"/>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67" name="Google Shape;67;p18"/>
          <p:cNvCxnSpPr/>
          <p:nvPr/>
        </p:nvCxnSpPr>
        <p:spPr>
          <a:xfrm>
            <a:off x="1047127" y="1816100"/>
            <a:ext cx="7055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 name="Shape 68"/>
        <p:cNvGrpSpPr/>
        <p:nvPr/>
      </p:nvGrpSpPr>
      <p:grpSpPr>
        <a:xfrm>
          <a:off x="0" y="0"/>
          <a:ext cx="0" cy="0"/>
          <a:chOff x="0" y="0"/>
          <a:chExt cx="0" cy="0"/>
        </a:xfrm>
      </p:grpSpPr>
      <p:sp>
        <p:nvSpPr>
          <p:cNvPr id="69" name="Google Shape;69;p19"/>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9"/>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9"/>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20"/>
          <p:cNvSpPr txBox="1"/>
          <p:nvPr>
            <p:ph type="title"/>
          </p:nvPr>
        </p:nvSpPr>
        <p:spPr>
          <a:xfrm>
            <a:off x="970359" y="1041401"/>
            <a:ext cx="2788800" cy="1028700"/>
          </a:xfrm>
          <a:prstGeom prst="rect">
            <a:avLst/>
          </a:prstGeom>
          <a:noFill/>
          <a:ln>
            <a:noFill/>
          </a:ln>
        </p:spPr>
        <p:txBody>
          <a:bodyPr anchorCtr="0" anchor="b" bIns="45700" lIns="91425" spcFirstLastPara="1" rIns="91425" wrap="square" tIns="45700">
            <a:normAutofit/>
          </a:bodyPr>
          <a:lstStyle>
            <a:lvl1pPr lvl="0" algn="ctr">
              <a:lnSpc>
                <a:spcPct val="100000"/>
              </a:lnSpc>
              <a:spcBef>
                <a:spcPts val="0"/>
              </a:spcBef>
              <a:spcAft>
                <a:spcPts val="0"/>
              </a:spcAft>
              <a:buClr>
                <a:srgbClr val="262626"/>
              </a:buClr>
              <a:buSzPts val="1800"/>
              <a:buFont typeface="Garamond"/>
              <a:buNone/>
              <a:defRPr b="0" sz="18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0"/>
          <p:cNvSpPr txBox="1"/>
          <p:nvPr>
            <p:ph idx="1" type="body"/>
          </p:nvPr>
        </p:nvSpPr>
        <p:spPr>
          <a:xfrm>
            <a:off x="4064001" y="736599"/>
            <a:ext cx="4102200" cy="3670200"/>
          </a:xfrm>
          <a:prstGeom prst="rect">
            <a:avLst/>
          </a:prstGeom>
          <a:noFill/>
          <a:ln>
            <a:noFill/>
          </a:ln>
        </p:spPr>
        <p:txBody>
          <a:bodyPr anchorCtr="0" anchor="ctr" bIns="45700" lIns="91425" spcFirstLastPara="1" rIns="91425" wrap="square" tIns="45700">
            <a:normAutofit/>
          </a:bodyPr>
          <a:lstStyle>
            <a:lvl1pPr indent="-360045" lvl="0" marL="457200" algn="l">
              <a:lnSpc>
                <a:spcPct val="100000"/>
              </a:lnSpc>
              <a:spcBef>
                <a:spcPts val="360"/>
              </a:spcBef>
              <a:spcAft>
                <a:spcPts val="0"/>
              </a:spcAft>
              <a:buSzPts val="2070"/>
              <a:buChar char="•"/>
              <a:defRPr/>
            </a:lvl1pPr>
            <a:lvl2pPr indent="-360044" lvl="1" marL="914400" algn="l">
              <a:lnSpc>
                <a:spcPct val="100000"/>
              </a:lnSpc>
              <a:spcBef>
                <a:spcPts val="450"/>
              </a:spcBef>
              <a:spcAft>
                <a:spcPts val="0"/>
              </a:spcAft>
              <a:buSzPts val="2070"/>
              <a:buChar char="•"/>
              <a:defRPr/>
            </a:lvl2pPr>
            <a:lvl3pPr indent="-360044" lvl="2" marL="1371600" algn="l">
              <a:lnSpc>
                <a:spcPct val="100000"/>
              </a:lnSpc>
              <a:spcBef>
                <a:spcPts val="450"/>
              </a:spcBef>
              <a:spcAft>
                <a:spcPts val="0"/>
              </a:spcAft>
              <a:buSzPts val="2070"/>
              <a:buChar char="•"/>
              <a:defRPr/>
            </a:lvl3pPr>
            <a:lvl4pPr indent="-360044" lvl="3" marL="1828800" algn="l">
              <a:lnSpc>
                <a:spcPct val="100000"/>
              </a:lnSpc>
              <a:spcBef>
                <a:spcPts val="450"/>
              </a:spcBef>
              <a:spcAft>
                <a:spcPts val="0"/>
              </a:spcAft>
              <a:buSzPts val="2070"/>
              <a:buChar char="•"/>
              <a:defRPr/>
            </a:lvl4pPr>
            <a:lvl5pPr indent="-360045" lvl="4" marL="2286000" algn="l">
              <a:lnSpc>
                <a:spcPct val="100000"/>
              </a:lnSpc>
              <a:spcBef>
                <a:spcPts val="450"/>
              </a:spcBef>
              <a:spcAft>
                <a:spcPts val="0"/>
              </a:spcAft>
              <a:buSzPts val="2070"/>
              <a:buChar char="•"/>
              <a:defRPr/>
            </a:lvl5pPr>
            <a:lvl6pPr indent="-360045" lvl="5" marL="2743200" algn="l">
              <a:lnSpc>
                <a:spcPct val="100000"/>
              </a:lnSpc>
              <a:spcBef>
                <a:spcPts val="450"/>
              </a:spcBef>
              <a:spcAft>
                <a:spcPts val="0"/>
              </a:spcAft>
              <a:buSzPts val="2070"/>
              <a:buChar char="•"/>
              <a:defRPr/>
            </a:lvl6pPr>
            <a:lvl7pPr indent="-360045" lvl="6" marL="3200400" algn="l">
              <a:lnSpc>
                <a:spcPct val="100000"/>
              </a:lnSpc>
              <a:spcBef>
                <a:spcPts val="450"/>
              </a:spcBef>
              <a:spcAft>
                <a:spcPts val="0"/>
              </a:spcAft>
              <a:buSzPts val="2070"/>
              <a:buChar char="•"/>
              <a:defRPr/>
            </a:lvl7pPr>
            <a:lvl8pPr indent="-360045" lvl="7" marL="3657600" algn="l">
              <a:lnSpc>
                <a:spcPct val="100000"/>
              </a:lnSpc>
              <a:spcBef>
                <a:spcPts val="450"/>
              </a:spcBef>
              <a:spcAft>
                <a:spcPts val="0"/>
              </a:spcAft>
              <a:buSzPts val="2070"/>
              <a:buChar char="•"/>
              <a:defRPr/>
            </a:lvl8pPr>
            <a:lvl9pPr indent="-360045" lvl="8" marL="4114800" algn="l">
              <a:lnSpc>
                <a:spcPct val="100000"/>
              </a:lnSpc>
              <a:spcBef>
                <a:spcPts val="450"/>
              </a:spcBef>
              <a:spcAft>
                <a:spcPts val="450"/>
              </a:spcAft>
              <a:buSzPts val="2070"/>
              <a:buChar char="•"/>
              <a:defRPr/>
            </a:lvl9pPr>
          </a:lstStyle>
          <a:p/>
        </p:txBody>
      </p:sp>
      <p:sp>
        <p:nvSpPr>
          <p:cNvPr id="75" name="Google Shape;75;p20"/>
          <p:cNvSpPr txBox="1"/>
          <p:nvPr>
            <p:ph idx="2" type="body"/>
          </p:nvPr>
        </p:nvSpPr>
        <p:spPr>
          <a:xfrm>
            <a:off x="970359" y="2273299"/>
            <a:ext cx="2788800" cy="1828800"/>
          </a:xfrm>
          <a:prstGeom prst="rect">
            <a:avLst/>
          </a:prstGeom>
          <a:noFill/>
          <a:ln>
            <a:noFill/>
          </a:ln>
        </p:spPr>
        <p:txBody>
          <a:bodyPr anchorCtr="0" anchor="t" bIns="45700" lIns="91425" spcFirstLastPara="1" rIns="91425" wrap="square" tIns="45700">
            <a:normAutofit/>
          </a:bodyPr>
          <a:lstStyle>
            <a:lvl1pPr indent="-228600" lvl="0" marL="457200" algn="ctr">
              <a:lnSpc>
                <a:spcPct val="100000"/>
              </a:lnSpc>
              <a:spcBef>
                <a:spcPts val="240"/>
              </a:spcBef>
              <a:spcAft>
                <a:spcPts val="0"/>
              </a:spcAft>
              <a:buSzPts val="1380"/>
              <a:buNone/>
              <a:defRPr sz="1200"/>
            </a:lvl1pPr>
            <a:lvl2pPr indent="-228600" lvl="1" marL="914400" algn="l">
              <a:lnSpc>
                <a:spcPct val="100000"/>
              </a:lnSpc>
              <a:spcBef>
                <a:spcPts val="450"/>
              </a:spcBef>
              <a:spcAft>
                <a:spcPts val="0"/>
              </a:spcAft>
              <a:buSzPts val="1035"/>
              <a:buNone/>
              <a:defRPr sz="900"/>
            </a:lvl2pPr>
            <a:lvl3pPr indent="-228600" lvl="2" marL="1371600" algn="l">
              <a:lnSpc>
                <a:spcPct val="100000"/>
              </a:lnSpc>
              <a:spcBef>
                <a:spcPts val="450"/>
              </a:spcBef>
              <a:spcAft>
                <a:spcPts val="0"/>
              </a:spcAft>
              <a:buSzPts val="863"/>
              <a:buNone/>
              <a:defRPr sz="750"/>
            </a:lvl3pPr>
            <a:lvl4pPr indent="-228600" lvl="3" marL="1828800" algn="l">
              <a:lnSpc>
                <a:spcPct val="100000"/>
              </a:lnSpc>
              <a:spcBef>
                <a:spcPts val="450"/>
              </a:spcBef>
              <a:spcAft>
                <a:spcPts val="0"/>
              </a:spcAft>
              <a:buSzPts val="776"/>
              <a:buNone/>
              <a:defRPr sz="675"/>
            </a:lvl4pPr>
            <a:lvl5pPr indent="-228600" lvl="4" marL="2286000" algn="l">
              <a:lnSpc>
                <a:spcPct val="100000"/>
              </a:lnSpc>
              <a:spcBef>
                <a:spcPts val="450"/>
              </a:spcBef>
              <a:spcAft>
                <a:spcPts val="0"/>
              </a:spcAft>
              <a:buSzPts val="776"/>
              <a:buNone/>
              <a:defRPr sz="675"/>
            </a:lvl5pPr>
            <a:lvl6pPr indent="-228600" lvl="5" marL="2743200" algn="l">
              <a:lnSpc>
                <a:spcPct val="100000"/>
              </a:lnSpc>
              <a:spcBef>
                <a:spcPts val="450"/>
              </a:spcBef>
              <a:spcAft>
                <a:spcPts val="0"/>
              </a:spcAft>
              <a:buSzPts val="776"/>
              <a:buNone/>
              <a:defRPr sz="675"/>
            </a:lvl6pPr>
            <a:lvl7pPr indent="-228600" lvl="6" marL="3200400" algn="l">
              <a:lnSpc>
                <a:spcPct val="100000"/>
              </a:lnSpc>
              <a:spcBef>
                <a:spcPts val="450"/>
              </a:spcBef>
              <a:spcAft>
                <a:spcPts val="0"/>
              </a:spcAft>
              <a:buSzPts val="776"/>
              <a:buNone/>
              <a:defRPr sz="675"/>
            </a:lvl7pPr>
            <a:lvl8pPr indent="-228600" lvl="7" marL="3657600" algn="l">
              <a:lnSpc>
                <a:spcPct val="100000"/>
              </a:lnSpc>
              <a:spcBef>
                <a:spcPts val="450"/>
              </a:spcBef>
              <a:spcAft>
                <a:spcPts val="0"/>
              </a:spcAft>
              <a:buSzPts val="776"/>
              <a:buNone/>
              <a:defRPr sz="675"/>
            </a:lvl8pPr>
            <a:lvl9pPr indent="-228600" lvl="8" marL="4114800" algn="l">
              <a:lnSpc>
                <a:spcPct val="100000"/>
              </a:lnSpc>
              <a:spcBef>
                <a:spcPts val="450"/>
              </a:spcBef>
              <a:spcAft>
                <a:spcPts val="450"/>
              </a:spcAft>
              <a:buSzPts val="776"/>
              <a:buNone/>
              <a:defRPr sz="675"/>
            </a:lvl9pPr>
          </a:lstStyle>
          <a:p/>
        </p:txBody>
      </p:sp>
      <p:sp>
        <p:nvSpPr>
          <p:cNvPr id="76" name="Google Shape;76;p20"/>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0"/>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0"/>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1pPr>
            <a:lvl2pPr indent="0" lvl="1"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2pPr>
            <a:lvl3pPr indent="0" lvl="2"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3pPr>
            <a:lvl4pPr indent="0" lvl="3"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4pPr>
            <a:lvl5pPr indent="0" lvl="4"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5pPr>
            <a:lvl6pPr indent="0" lvl="5"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6pPr>
            <a:lvl7pPr indent="0" lvl="6"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7pPr>
            <a:lvl8pPr indent="0" lvl="7"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8pPr>
            <a:lvl9pPr indent="0" lvl="8" marL="0" marR="0" algn="r">
              <a:lnSpc>
                <a:spcPct val="100000"/>
              </a:lnSpc>
              <a:spcBef>
                <a:spcPts val="0"/>
              </a:spcBef>
              <a:spcAft>
                <a:spcPts val="0"/>
              </a:spcAft>
              <a:buClr>
                <a:srgbClr val="000000"/>
              </a:buClr>
              <a:buSzPts val="70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79" name="Google Shape;79;p20"/>
          <p:cNvCxnSpPr/>
          <p:nvPr/>
        </p:nvCxnSpPr>
        <p:spPr>
          <a:xfrm>
            <a:off x="1047127" y="2184400"/>
            <a:ext cx="26358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7.xml"/><Relationship Id="rId11" Type="http://schemas.openxmlformats.org/officeDocument/2006/relationships/slideLayout" Target="../slideLayouts/slideLayout8.xml"/><Relationship Id="rId22" Type="http://schemas.openxmlformats.org/officeDocument/2006/relationships/theme" Target="../theme/theme2.xml"/><Relationship Id="rId10" Type="http://schemas.openxmlformats.org/officeDocument/2006/relationships/slideLayout" Target="../slideLayouts/slideLayout7.xml"/><Relationship Id="rId21" Type="http://schemas.openxmlformats.org/officeDocument/2006/relationships/slideLayout" Target="../slideLayouts/slideLayout18.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10.jpg"/><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7" Type="http://schemas.openxmlformats.org/officeDocument/2006/relationships/slideLayout" Target="../slideLayouts/slideLayout14.xml"/><Relationship Id="rId16" Type="http://schemas.openxmlformats.org/officeDocument/2006/relationships/slideLayout" Target="../slideLayouts/slideLayout13.xml"/><Relationship Id="rId5" Type="http://schemas.openxmlformats.org/officeDocument/2006/relationships/slideLayout" Target="../slideLayouts/slideLayout2.xml"/><Relationship Id="rId19" Type="http://schemas.openxmlformats.org/officeDocument/2006/relationships/slideLayout" Target="../slideLayouts/slideLayout16.xml"/><Relationship Id="rId6" Type="http://schemas.openxmlformats.org/officeDocument/2006/relationships/slideLayout" Target="../slideLayouts/slideLayout3.xml"/><Relationship Id="rId18" Type="http://schemas.openxmlformats.org/officeDocument/2006/relationships/slideLayout" Target="../slideLayouts/slideLayout15.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grpSp>
        <p:nvGrpSpPr>
          <p:cNvPr id="6" name="Google Shape;6;p11"/>
          <p:cNvGrpSpPr/>
          <p:nvPr/>
        </p:nvGrpSpPr>
        <p:grpSpPr>
          <a:xfrm>
            <a:off x="-11802" y="0"/>
            <a:ext cx="9172472" cy="5142161"/>
            <a:chOff x="-15736" y="0"/>
            <a:chExt cx="12229962" cy="6856215"/>
          </a:xfrm>
        </p:grpSpPr>
        <p:pic>
          <p:nvPicPr>
            <p:cNvPr descr="HD-PanelContent.png" id="7" name="Google Shape;7;p11"/>
            <p:cNvPicPr preferRelativeResize="0"/>
            <p:nvPr/>
          </p:nvPicPr>
          <p:blipFill rotWithShape="1">
            <a:blip r:embed="rId2">
              <a:alphaModFix/>
            </a:blip>
            <a:srcRect b="0" l="0" r="0" t="0"/>
            <a:stretch/>
          </p:blipFill>
          <p:spPr>
            <a:xfrm>
              <a:off x="0" y="0"/>
              <a:ext cx="12188827" cy="6856215"/>
            </a:xfrm>
            <a:prstGeom prst="rect">
              <a:avLst/>
            </a:prstGeom>
            <a:noFill/>
            <a:ln>
              <a:noFill/>
            </a:ln>
          </p:spPr>
        </p:pic>
        <p:sp>
          <p:nvSpPr>
            <p:cNvPr id="8" name="Google Shape;8;p11"/>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Content-UniformTrim.png" id="9" name="Google Shape;9;p11"/>
            <p:cNvPicPr preferRelativeResize="0"/>
            <p:nvPr/>
          </p:nvPicPr>
          <p:blipFill rotWithShape="1">
            <a:blip r:embed="rId3">
              <a:alphaModFix/>
            </a:blip>
            <a:srcRect b="0" l="0" r="0" t="0"/>
            <a:stretch/>
          </p:blipFill>
          <p:spPr>
            <a:xfrm>
              <a:off x="-15736" y="3153832"/>
              <a:ext cx="777240" cy="606425"/>
            </a:xfrm>
            <a:prstGeom prst="rect">
              <a:avLst/>
            </a:prstGeom>
            <a:noFill/>
            <a:ln>
              <a:noFill/>
            </a:ln>
          </p:spPr>
        </p:pic>
        <p:pic>
          <p:nvPicPr>
            <p:cNvPr descr="HDRibbonContent-UniformTrim.png" id="10" name="Google Shape;10;p11"/>
            <p:cNvPicPr preferRelativeResize="0"/>
            <p:nvPr/>
          </p:nvPicPr>
          <p:blipFill rotWithShape="1">
            <a:blip r:embed="rId3">
              <a:alphaModFix/>
            </a:blip>
            <a:srcRect b="0" l="0" r="0" t="0"/>
            <a:stretch/>
          </p:blipFill>
          <p:spPr>
            <a:xfrm>
              <a:off x="11436986" y="3153832"/>
              <a:ext cx="777240" cy="606425"/>
            </a:xfrm>
            <a:prstGeom prst="rect">
              <a:avLst/>
            </a:prstGeom>
            <a:noFill/>
            <a:ln>
              <a:noFill/>
            </a:ln>
          </p:spPr>
        </p:pic>
      </p:grpSp>
      <p:sp>
        <p:nvSpPr>
          <p:cNvPr id="11" name="Google Shape;11;p11"/>
          <p:cNvSpPr txBox="1"/>
          <p:nvPr>
            <p:ph type="title"/>
          </p:nvPr>
        </p:nvSpPr>
        <p:spPr>
          <a:xfrm>
            <a:off x="971552" y="736600"/>
            <a:ext cx="7200900" cy="978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rgbClr val="262626"/>
              </a:buClr>
              <a:buSzPts val="3300"/>
              <a:buFont typeface="Garamond"/>
              <a:buNone/>
              <a:defRPr b="0" i="0" sz="3300" u="none" cap="none" strike="noStrike">
                <a:solidFill>
                  <a:srgbClr val="262626"/>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2" name="Google Shape;12;p11"/>
          <p:cNvSpPr txBox="1"/>
          <p:nvPr>
            <p:ph idx="1" type="body"/>
          </p:nvPr>
        </p:nvSpPr>
        <p:spPr>
          <a:xfrm>
            <a:off x="971551" y="1917699"/>
            <a:ext cx="7200900" cy="2489100"/>
          </a:xfrm>
          <a:prstGeom prst="rect">
            <a:avLst/>
          </a:prstGeom>
          <a:noFill/>
          <a:ln>
            <a:noFill/>
          </a:ln>
        </p:spPr>
        <p:txBody>
          <a:bodyPr anchorCtr="0" anchor="t" bIns="45700" lIns="91425" spcFirstLastPara="1" rIns="91425" wrap="square" tIns="45700">
            <a:normAutofit/>
          </a:bodyPr>
          <a:lstStyle>
            <a:lvl1pPr indent="-360045" lvl="0" marL="457200" marR="0" rtl="0" algn="l">
              <a:lnSpc>
                <a:spcPct val="100000"/>
              </a:lnSpc>
              <a:spcBef>
                <a:spcPts val="36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1pPr>
            <a:lvl2pPr indent="-338137" lvl="1" marL="914400" marR="0" rtl="0" algn="l">
              <a:lnSpc>
                <a:spcPct val="100000"/>
              </a:lnSpc>
              <a:spcBef>
                <a:spcPts val="450"/>
              </a:spcBef>
              <a:spcAft>
                <a:spcPts val="0"/>
              </a:spcAft>
              <a:buClr>
                <a:schemeClr val="accent1"/>
              </a:buClr>
              <a:buSzPts val="1725"/>
              <a:buFont typeface="Arial"/>
              <a:buChar char="•"/>
              <a:defRPr b="0" i="0" sz="1500" u="none" cap="none" strike="noStrike">
                <a:solidFill>
                  <a:srgbClr val="262626"/>
                </a:solidFill>
                <a:latin typeface="Garamond"/>
                <a:ea typeface="Garamond"/>
                <a:cs typeface="Garamond"/>
                <a:sym typeface="Garamond"/>
              </a:defRPr>
            </a:lvl2pPr>
            <a:lvl3pPr indent="-327215" lvl="2" marL="1371600" marR="0" rtl="0" algn="l">
              <a:lnSpc>
                <a:spcPct val="100000"/>
              </a:lnSpc>
              <a:spcBef>
                <a:spcPts val="450"/>
              </a:spcBef>
              <a:spcAft>
                <a:spcPts val="0"/>
              </a:spcAft>
              <a:buClr>
                <a:schemeClr val="accent1"/>
              </a:buClr>
              <a:buSzPts val="1553"/>
              <a:buFont typeface="Arial"/>
              <a:buChar char="•"/>
              <a:defRPr b="0" i="0" sz="1350" u="none" cap="none" strike="noStrike">
                <a:solidFill>
                  <a:srgbClr val="262626"/>
                </a:solidFill>
                <a:latin typeface="Garamond"/>
                <a:ea typeface="Garamond"/>
                <a:cs typeface="Garamond"/>
                <a:sym typeface="Garamond"/>
              </a:defRPr>
            </a:lvl3pPr>
            <a:lvl4pPr indent="-316230" lvl="3" marL="1828800" marR="0" rtl="0" algn="l">
              <a:lnSpc>
                <a:spcPct val="100000"/>
              </a:lnSpc>
              <a:spcBef>
                <a:spcPts val="450"/>
              </a:spcBef>
              <a:spcAft>
                <a:spcPts val="0"/>
              </a:spcAft>
              <a:buClr>
                <a:schemeClr val="accent1"/>
              </a:buClr>
              <a:buSzPts val="1380"/>
              <a:buFont typeface="Arial"/>
              <a:buChar char="•"/>
              <a:defRPr b="0" i="0" sz="1200" u="none" cap="none" strike="noStrike">
                <a:solidFill>
                  <a:srgbClr val="262626"/>
                </a:solidFill>
                <a:latin typeface="Garamond"/>
                <a:ea typeface="Garamond"/>
                <a:cs typeface="Garamond"/>
                <a:sym typeface="Garamond"/>
              </a:defRPr>
            </a:lvl4pPr>
            <a:lvl5pPr indent="-305307" lvl="4" marL="2286000" marR="0" rtl="0" algn="l">
              <a:lnSpc>
                <a:spcPct val="100000"/>
              </a:lnSpc>
              <a:spcBef>
                <a:spcPts val="450"/>
              </a:spcBef>
              <a:spcAft>
                <a:spcPts val="0"/>
              </a:spcAft>
              <a:buClr>
                <a:schemeClr val="accent1"/>
              </a:buClr>
              <a:buSzPts val="1208"/>
              <a:buFont typeface="Arial"/>
              <a:buChar char="•"/>
              <a:defRPr b="0" i="0" sz="1050" u="none" cap="none" strike="noStrike">
                <a:solidFill>
                  <a:srgbClr val="262626"/>
                </a:solidFill>
                <a:latin typeface="Garamond"/>
                <a:ea typeface="Garamond"/>
                <a:cs typeface="Garamond"/>
                <a:sym typeface="Garamond"/>
              </a:defRPr>
            </a:lvl5pPr>
            <a:lvl6pPr indent="-305307" lvl="5" marL="2743200" marR="0" rtl="0" algn="l">
              <a:lnSpc>
                <a:spcPct val="100000"/>
              </a:lnSpc>
              <a:spcBef>
                <a:spcPts val="450"/>
              </a:spcBef>
              <a:spcAft>
                <a:spcPts val="0"/>
              </a:spcAft>
              <a:buClr>
                <a:schemeClr val="accent1"/>
              </a:buClr>
              <a:buSzPts val="1208"/>
              <a:buFont typeface="Arial"/>
              <a:buChar char="•"/>
              <a:defRPr b="0" i="0" sz="1050" u="none" cap="none" strike="noStrike">
                <a:solidFill>
                  <a:srgbClr val="262626"/>
                </a:solidFill>
                <a:latin typeface="Garamond"/>
                <a:ea typeface="Garamond"/>
                <a:cs typeface="Garamond"/>
                <a:sym typeface="Garamond"/>
              </a:defRPr>
            </a:lvl6pPr>
            <a:lvl7pPr indent="-305307" lvl="6" marL="3200400" marR="0" rtl="0" algn="l">
              <a:lnSpc>
                <a:spcPct val="100000"/>
              </a:lnSpc>
              <a:spcBef>
                <a:spcPts val="450"/>
              </a:spcBef>
              <a:spcAft>
                <a:spcPts val="0"/>
              </a:spcAft>
              <a:buClr>
                <a:schemeClr val="accent1"/>
              </a:buClr>
              <a:buSzPts val="1208"/>
              <a:buFont typeface="Arial"/>
              <a:buChar char="•"/>
              <a:defRPr b="0" i="0" sz="1050" u="none" cap="none" strike="noStrike">
                <a:solidFill>
                  <a:srgbClr val="262626"/>
                </a:solidFill>
                <a:latin typeface="Garamond"/>
                <a:ea typeface="Garamond"/>
                <a:cs typeface="Garamond"/>
                <a:sym typeface="Garamond"/>
              </a:defRPr>
            </a:lvl7pPr>
            <a:lvl8pPr indent="-305308" lvl="7" marL="3657600" marR="0" rtl="0" algn="l">
              <a:lnSpc>
                <a:spcPct val="100000"/>
              </a:lnSpc>
              <a:spcBef>
                <a:spcPts val="450"/>
              </a:spcBef>
              <a:spcAft>
                <a:spcPts val="0"/>
              </a:spcAft>
              <a:buClr>
                <a:schemeClr val="accent1"/>
              </a:buClr>
              <a:buSzPts val="1208"/>
              <a:buFont typeface="Arial"/>
              <a:buChar char="•"/>
              <a:defRPr b="0" i="0" sz="1050" u="none" cap="none" strike="noStrike">
                <a:solidFill>
                  <a:srgbClr val="262626"/>
                </a:solidFill>
                <a:latin typeface="Garamond"/>
                <a:ea typeface="Garamond"/>
                <a:cs typeface="Garamond"/>
                <a:sym typeface="Garamond"/>
              </a:defRPr>
            </a:lvl8pPr>
            <a:lvl9pPr indent="-305308" lvl="8" marL="4114800" marR="0" rtl="0" algn="l">
              <a:lnSpc>
                <a:spcPct val="100000"/>
              </a:lnSpc>
              <a:spcBef>
                <a:spcPts val="450"/>
              </a:spcBef>
              <a:spcAft>
                <a:spcPts val="450"/>
              </a:spcAft>
              <a:buClr>
                <a:schemeClr val="accent1"/>
              </a:buClr>
              <a:buSzPts val="1208"/>
              <a:buFont typeface="Arial"/>
              <a:buChar char="•"/>
              <a:defRPr b="0" i="0" sz="1050" u="none" cap="none" strike="noStrike">
                <a:solidFill>
                  <a:srgbClr val="262626"/>
                </a:solidFill>
                <a:latin typeface="Garamond"/>
                <a:ea typeface="Garamond"/>
                <a:cs typeface="Garamond"/>
                <a:sym typeface="Garamond"/>
              </a:defRPr>
            </a:lvl9pPr>
          </a:lstStyle>
          <a:p/>
        </p:txBody>
      </p:sp>
      <p:sp>
        <p:nvSpPr>
          <p:cNvPr id="13" name="Google Shape;13;p11"/>
          <p:cNvSpPr txBox="1"/>
          <p:nvPr>
            <p:ph idx="10" type="dt"/>
          </p:nvPr>
        </p:nvSpPr>
        <p:spPr>
          <a:xfrm>
            <a:off x="6508126" y="4476750"/>
            <a:ext cx="1200300" cy="2097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75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11"/>
          <p:cNvSpPr txBox="1"/>
          <p:nvPr>
            <p:ph idx="11" type="ftr"/>
          </p:nvPr>
        </p:nvSpPr>
        <p:spPr>
          <a:xfrm>
            <a:off x="971551" y="4476750"/>
            <a:ext cx="5479500" cy="2097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75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11"/>
          <p:cNvSpPr txBox="1"/>
          <p:nvPr>
            <p:ph idx="12" type="sldNum"/>
          </p:nvPr>
        </p:nvSpPr>
        <p:spPr>
          <a:xfrm>
            <a:off x="7765426" y="4476750"/>
            <a:ext cx="407100" cy="2097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750"/>
              <a:buFont typeface="Arial"/>
              <a:buNone/>
              <a:defRPr b="0" i="0" sz="75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 id="2147483666" r:id="rId2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1.png"/><Relationship Id="rId6" Type="http://schemas.openxmlformats.org/officeDocument/2006/relationships/image" Target="../media/image5.png"/><Relationship Id="rId7" Type="http://schemas.openxmlformats.org/officeDocument/2006/relationships/image" Target="../media/image7.png"/><Relationship Id="rId8"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3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6.png"/><Relationship Id="rId5" Type="http://schemas.openxmlformats.org/officeDocument/2006/relationships/image" Target="../media/image11.png"/><Relationship Id="rId6" Type="http://schemas.openxmlformats.org/officeDocument/2006/relationships/image" Target="../media/image5.png"/><Relationship Id="rId7" Type="http://schemas.openxmlformats.org/officeDocument/2006/relationships/image" Target="../media/image7.png"/><Relationship Id="rId8"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3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23.png"/><Relationship Id="rId6" Type="http://schemas.openxmlformats.org/officeDocument/2006/relationships/image" Target="../media/image20.png"/><Relationship Id="rId7"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2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7.png"/><Relationship Id="rId4" Type="http://schemas.openxmlformats.org/officeDocument/2006/relationships/image" Target="../media/image13.png"/><Relationship Id="rId5"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
          <p:cNvPicPr preferRelativeResize="0"/>
          <p:nvPr/>
        </p:nvPicPr>
        <p:blipFill rotWithShape="1">
          <a:blip r:embed="rId3">
            <a:alphaModFix/>
          </a:blip>
          <a:srcRect b="34514" l="7358" r="9142" t="26961"/>
          <a:stretch/>
        </p:blipFill>
        <p:spPr>
          <a:xfrm>
            <a:off x="7482468" y="580645"/>
            <a:ext cx="1002312" cy="463636"/>
          </a:xfrm>
          <a:prstGeom prst="rect">
            <a:avLst/>
          </a:prstGeom>
          <a:noFill/>
          <a:ln>
            <a:noFill/>
          </a:ln>
        </p:spPr>
      </p:pic>
      <p:pic>
        <p:nvPicPr>
          <p:cNvPr id="154" name="Google Shape;154;p1"/>
          <p:cNvPicPr preferRelativeResize="0"/>
          <p:nvPr/>
        </p:nvPicPr>
        <p:blipFill rotWithShape="1">
          <a:blip r:embed="rId4">
            <a:alphaModFix/>
          </a:blip>
          <a:srcRect b="0" l="0" r="0" t="0"/>
          <a:stretch/>
        </p:blipFill>
        <p:spPr>
          <a:xfrm>
            <a:off x="6381517" y="524890"/>
            <a:ext cx="1131384" cy="688669"/>
          </a:xfrm>
          <a:prstGeom prst="rect">
            <a:avLst/>
          </a:prstGeom>
          <a:noFill/>
          <a:ln>
            <a:noFill/>
          </a:ln>
        </p:spPr>
      </p:pic>
      <p:pic>
        <p:nvPicPr>
          <p:cNvPr id="155" name="Google Shape;155;p1"/>
          <p:cNvPicPr preferRelativeResize="0"/>
          <p:nvPr/>
        </p:nvPicPr>
        <p:blipFill rotWithShape="1">
          <a:blip r:embed="rId5">
            <a:alphaModFix/>
          </a:blip>
          <a:srcRect b="0" l="0" r="0" t="0"/>
          <a:stretch/>
        </p:blipFill>
        <p:spPr>
          <a:xfrm>
            <a:off x="582641" y="4230908"/>
            <a:ext cx="324526" cy="338805"/>
          </a:xfrm>
          <a:prstGeom prst="rect">
            <a:avLst/>
          </a:prstGeom>
          <a:noFill/>
          <a:ln>
            <a:noFill/>
          </a:ln>
        </p:spPr>
      </p:pic>
      <p:pic>
        <p:nvPicPr>
          <p:cNvPr descr="logo" id="156" name="Google Shape;156;p1"/>
          <p:cNvPicPr preferRelativeResize="0"/>
          <p:nvPr/>
        </p:nvPicPr>
        <p:blipFill rotWithShape="1">
          <a:blip r:embed="rId6">
            <a:alphaModFix/>
          </a:blip>
          <a:srcRect b="0" l="0" r="0" t="0"/>
          <a:stretch/>
        </p:blipFill>
        <p:spPr>
          <a:xfrm>
            <a:off x="1603708" y="4266143"/>
            <a:ext cx="569549" cy="292937"/>
          </a:xfrm>
          <a:prstGeom prst="rect">
            <a:avLst/>
          </a:prstGeom>
          <a:noFill/>
          <a:ln>
            <a:noFill/>
          </a:ln>
        </p:spPr>
      </p:pic>
      <p:pic>
        <p:nvPicPr>
          <p:cNvPr id="157" name="Google Shape;157;p1"/>
          <p:cNvPicPr preferRelativeResize="0"/>
          <p:nvPr/>
        </p:nvPicPr>
        <p:blipFill rotWithShape="1">
          <a:blip r:embed="rId7">
            <a:alphaModFix/>
          </a:blip>
          <a:srcRect b="25549" l="0" r="0" t="28125"/>
          <a:stretch/>
        </p:blipFill>
        <p:spPr>
          <a:xfrm>
            <a:off x="2190415" y="4259767"/>
            <a:ext cx="623190" cy="288681"/>
          </a:xfrm>
          <a:prstGeom prst="rect">
            <a:avLst/>
          </a:prstGeom>
          <a:noFill/>
          <a:ln>
            <a:noFill/>
          </a:ln>
        </p:spPr>
      </p:pic>
      <p:pic>
        <p:nvPicPr>
          <p:cNvPr id="158" name="Google Shape;158;p1"/>
          <p:cNvPicPr preferRelativeResize="0"/>
          <p:nvPr/>
        </p:nvPicPr>
        <p:blipFill rotWithShape="1">
          <a:blip r:embed="rId8">
            <a:alphaModFix/>
          </a:blip>
          <a:srcRect b="28682" l="0" r="0" t="28114"/>
          <a:stretch/>
        </p:blipFill>
        <p:spPr>
          <a:xfrm>
            <a:off x="907371" y="4273162"/>
            <a:ext cx="694215" cy="299930"/>
          </a:xfrm>
          <a:prstGeom prst="rect">
            <a:avLst/>
          </a:prstGeom>
          <a:noFill/>
          <a:ln>
            <a:noFill/>
          </a:ln>
        </p:spPr>
      </p:pic>
      <p:sp>
        <p:nvSpPr>
          <p:cNvPr id="159" name="Google Shape;159;p1"/>
          <p:cNvSpPr txBox="1"/>
          <p:nvPr/>
        </p:nvSpPr>
        <p:spPr>
          <a:xfrm>
            <a:off x="1793651" y="1566489"/>
            <a:ext cx="5713500" cy="784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accent1"/>
              </a:buClr>
              <a:buSzPts val="2400"/>
              <a:buFont typeface="Merriweather"/>
              <a:buNone/>
            </a:pPr>
            <a:r>
              <a:rPr b="1" lang="en-US" sz="3400">
                <a:solidFill>
                  <a:srgbClr val="002060"/>
                </a:solidFill>
              </a:rPr>
              <a:t>Introduction Of Natural Language Processing</a:t>
            </a:r>
            <a:endParaRPr b="1" i="0" sz="3400" u="none" cap="none" strike="noStrike">
              <a:solidFill>
                <a:srgbClr val="002060"/>
              </a:solidFill>
              <a:latin typeface="Arial"/>
              <a:ea typeface="Arial"/>
              <a:cs typeface="Arial"/>
              <a:sym typeface="Arial"/>
            </a:endParaRPr>
          </a:p>
        </p:txBody>
      </p:sp>
      <p:cxnSp>
        <p:nvCxnSpPr>
          <p:cNvPr id="160" name="Google Shape;160;p1"/>
          <p:cNvCxnSpPr/>
          <p:nvPr/>
        </p:nvCxnSpPr>
        <p:spPr>
          <a:xfrm flipH="1" rot="10800000">
            <a:off x="1661582" y="2873492"/>
            <a:ext cx="5977653" cy="21265"/>
          </a:xfrm>
          <a:prstGeom prst="straightConnector1">
            <a:avLst/>
          </a:prstGeom>
          <a:noFill/>
          <a:ln cap="flat" cmpd="sng" w="28575">
            <a:solidFill>
              <a:srgbClr val="002060"/>
            </a:solidFill>
            <a:prstDash val="solid"/>
            <a:round/>
            <a:headEnd len="sm" w="sm" type="none"/>
            <a:tailEnd len="sm" w="sm" type="none"/>
          </a:ln>
        </p:spPr>
      </p:cxnSp>
      <p:sp>
        <p:nvSpPr>
          <p:cNvPr id="161" name="Google Shape;161;p1"/>
          <p:cNvSpPr txBox="1"/>
          <p:nvPr/>
        </p:nvSpPr>
        <p:spPr>
          <a:xfrm>
            <a:off x="1799401" y="2894757"/>
            <a:ext cx="5713500" cy="497432"/>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accent1"/>
              </a:buClr>
              <a:buSzPts val="2400"/>
              <a:buFont typeface="Merriweather"/>
              <a:buNone/>
            </a:pPr>
            <a:r>
              <a:rPr b="1" i="0" lang="en-US" sz="1400" u="none" cap="none" strike="noStrike">
                <a:solidFill>
                  <a:srgbClr val="002060"/>
                </a:solidFill>
                <a:latin typeface="Arial"/>
                <a:ea typeface="Arial"/>
                <a:cs typeface="Arial"/>
                <a:sym typeface="Arial"/>
              </a:rPr>
              <a:t>Nurul Alimah</a:t>
            </a:r>
            <a:endParaRPr b="1" i="0" sz="1400" u="none" cap="none" strike="noStrike">
              <a:solidFill>
                <a:srgbClr val="002060"/>
              </a:solidFill>
              <a:latin typeface="Arial"/>
              <a:ea typeface="Arial"/>
              <a:cs typeface="Arial"/>
              <a:sym typeface="Arial"/>
            </a:endParaRPr>
          </a:p>
          <a:p>
            <a:pPr indent="0" lvl="0" marL="0" marR="0" rtl="0" algn="ctr">
              <a:lnSpc>
                <a:spcPct val="100000"/>
              </a:lnSpc>
              <a:spcBef>
                <a:spcPts val="600"/>
              </a:spcBef>
              <a:spcAft>
                <a:spcPts val="0"/>
              </a:spcAft>
              <a:buClr>
                <a:schemeClr val="accent1"/>
              </a:buClr>
              <a:buSzPts val="2400"/>
              <a:buFont typeface="Merriweather"/>
              <a:buNone/>
            </a:pPr>
            <a:r>
              <a:t/>
            </a:r>
            <a:endParaRPr b="1" i="0" sz="1400" u="none" cap="none" strike="noStrike">
              <a:solidFill>
                <a:srgbClr val="002060"/>
              </a:solidFill>
              <a:latin typeface="Arial"/>
              <a:ea typeface="Arial"/>
              <a:cs typeface="Arial"/>
              <a:sym typeface="Arial"/>
            </a:endParaRPr>
          </a:p>
        </p:txBody>
      </p:sp>
      <p:sp>
        <p:nvSpPr>
          <p:cNvPr id="162" name="Google Shape;162;p1"/>
          <p:cNvSpPr txBox="1"/>
          <p:nvPr/>
        </p:nvSpPr>
        <p:spPr>
          <a:xfrm>
            <a:off x="1804544" y="3188083"/>
            <a:ext cx="5713500" cy="315686"/>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accent1"/>
              </a:buClr>
              <a:buSzPts val="2400"/>
              <a:buFont typeface="Merriweather"/>
              <a:buNone/>
            </a:pPr>
            <a:r>
              <a:rPr b="0" i="0" lang="en-US" sz="1250" u="none" cap="none" strike="noStrike">
                <a:solidFill>
                  <a:schemeClr val="dk1"/>
                </a:solidFill>
                <a:latin typeface="Arial"/>
                <a:ea typeface="Arial"/>
                <a:cs typeface="Arial"/>
                <a:sym typeface="Arial"/>
              </a:rPr>
              <a:t>(Internship Data Scientist BISA AI)</a:t>
            </a:r>
            <a:endParaRPr b="0" i="0" sz="1400" u="none" cap="none" strike="noStrike">
              <a:solidFill>
                <a:schemeClr val="dk1"/>
              </a:solidFill>
              <a:latin typeface="Arial"/>
              <a:ea typeface="Arial"/>
              <a:cs typeface="Arial"/>
              <a:sym typeface="Arial"/>
            </a:endParaRPr>
          </a:p>
        </p:txBody>
      </p:sp>
      <p:sp>
        <p:nvSpPr>
          <p:cNvPr id="163" name="Google Shape;163;p1"/>
          <p:cNvSpPr txBox="1"/>
          <p:nvPr/>
        </p:nvSpPr>
        <p:spPr>
          <a:xfrm>
            <a:off x="6381517" y="4188290"/>
            <a:ext cx="2266548" cy="687393"/>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0" i="0" lang="en-US" sz="800" u="none" cap="none" strike="noStrike">
                <a:solidFill>
                  <a:srgbClr val="002060"/>
                </a:solidFill>
                <a:latin typeface="Arial"/>
                <a:ea typeface="Arial"/>
                <a:cs typeface="Arial"/>
                <a:sym typeface="Arial"/>
              </a:rPr>
              <a:t>Program Magang dan Studi Independen Bersertifikat (MSIB) Bisa AI Academy 2022</a:t>
            </a:r>
            <a:endParaRPr b="0" i="0" sz="800" u="none" cap="none" strike="noStrike">
              <a:solidFill>
                <a:srgbClr val="00206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40" name="Shape 240"/>
        <p:cNvGrpSpPr/>
        <p:nvPr/>
      </p:nvGrpSpPr>
      <p:grpSpPr>
        <a:xfrm>
          <a:off x="0" y="0"/>
          <a:ext cx="0" cy="0"/>
          <a:chOff x="0" y="0"/>
          <a:chExt cx="0" cy="0"/>
        </a:xfrm>
      </p:grpSpPr>
      <p:sp>
        <p:nvSpPr>
          <p:cNvPr id="241" name="Google Shape;241;g13e1ff19803_1_12"/>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lang="en-US" sz="2000">
                <a:solidFill>
                  <a:srgbClr val="002060"/>
                </a:solidFill>
              </a:rPr>
              <a:t>Tahapan NLP</a:t>
            </a:r>
            <a:endParaRPr b="1" i="0" sz="2000" u="none" cap="none" strike="noStrike">
              <a:solidFill>
                <a:srgbClr val="002060"/>
              </a:solidFill>
              <a:latin typeface="Arial"/>
              <a:ea typeface="Arial"/>
              <a:cs typeface="Arial"/>
              <a:sym typeface="Arial"/>
            </a:endParaRPr>
          </a:p>
        </p:txBody>
      </p:sp>
      <p:cxnSp>
        <p:nvCxnSpPr>
          <p:cNvPr id="242" name="Google Shape;242;g13e1ff19803_1_12"/>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243" name="Google Shape;243;g13e1ff19803_1_12"/>
          <p:cNvSpPr txBox="1"/>
          <p:nvPr/>
        </p:nvSpPr>
        <p:spPr>
          <a:xfrm>
            <a:off x="360825" y="915775"/>
            <a:ext cx="4669800" cy="4261200"/>
          </a:xfrm>
          <a:prstGeom prst="rect">
            <a:avLst/>
          </a:prstGeom>
          <a:noFill/>
          <a:ln>
            <a:noFill/>
          </a:ln>
        </p:spPr>
        <p:txBody>
          <a:bodyPr anchorCtr="0" anchor="t" bIns="91425" lIns="91425" spcFirstLastPara="1" rIns="91425" wrap="square" tIns="91425">
            <a:noAutofit/>
          </a:bodyPr>
          <a:lstStyle/>
          <a:p>
            <a:pPr indent="0" lvl="0" marL="0" rtl="0" algn="l">
              <a:lnSpc>
                <a:spcPct val="105882"/>
              </a:lnSpc>
              <a:spcBef>
                <a:spcPts val="4000"/>
              </a:spcBef>
              <a:spcAft>
                <a:spcPts val="0"/>
              </a:spcAft>
              <a:buNone/>
            </a:pPr>
            <a:r>
              <a:rPr b="1" lang="en-US">
                <a:solidFill>
                  <a:schemeClr val="dk1"/>
                </a:solidFill>
                <a:highlight>
                  <a:srgbClr val="FFFFFF"/>
                </a:highlight>
                <a:latin typeface="Lato"/>
                <a:ea typeface="Lato"/>
                <a:cs typeface="Lato"/>
                <a:sym typeface="Lato"/>
              </a:rPr>
              <a:t>2</a:t>
            </a:r>
            <a:r>
              <a:rPr b="1" lang="en-US">
                <a:solidFill>
                  <a:schemeClr val="dk1"/>
                </a:solidFill>
                <a:highlight>
                  <a:srgbClr val="FFFFFF"/>
                </a:highlight>
                <a:latin typeface="Lato"/>
                <a:ea typeface="Lato"/>
                <a:cs typeface="Lato"/>
                <a:sym typeface="Lato"/>
              </a:rPr>
              <a:t>. Tokenize</a:t>
            </a:r>
            <a:endParaRPr b="1">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rPr lang="en-US">
                <a:solidFill>
                  <a:schemeClr val="dk1"/>
                </a:solidFill>
                <a:highlight>
                  <a:srgbClr val="FFFFFF"/>
                </a:highlight>
                <a:latin typeface="Lato"/>
                <a:ea typeface="Lato"/>
                <a:cs typeface="Lato"/>
                <a:sym typeface="Lato"/>
              </a:rPr>
              <a:t>Tokenizing adalah operasi memisahkan teks menjadi potongan-potongan berupa token, bisa berupa potongan huruf, kata, atau kalimat.  Pada NLTK, ada 2 jenis tokenizer untuk level kata yang paling sering digunakan yaitu word_tokenize dan sent_tokenize. Perbedaan dari kedua tokenizer tersebut adalah, word_tokenize memisahkan paragraf menjadi perkata. Sedangkan sent_tokenize memisahkan </a:t>
            </a:r>
            <a:r>
              <a:rPr lang="en-US">
                <a:solidFill>
                  <a:schemeClr val="dk1"/>
                </a:solidFill>
                <a:highlight>
                  <a:schemeClr val="lt1"/>
                </a:highlight>
                <a:latin typeface="Lato"/>
                <a:ea typeface="Lato"/>
                <a:cs typeface="Lato"/>
                <a:sym typeface="Lato"/>
              </a:rPr>
              <a:t>paragraf menjadi kalimat.</a:t>
            </a:r>
            <a:endParaRPr>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t/>
            </a:r>
            <a:endParaRPr>
              <a:solidFill>
                <a:schemeClr val="dk1"/>
              </a:solidFill>
              <a:highlight>
                <a:srgbClr val="FFFFFF"/>
              </a:highlight>
              <a:latin typeface="Lato"/>
              <a:ea typeface="Lato"/>
              <a:cs typeface="Lato"/>
              <a:sym typeface="Lato"/>
            </a:endParaRPr>
          </a:p>
          <a:p>
            <a:pPr indent="0" lvl="0" marL="0" rtl="0" algn="l">
              <a:lnSpc>
                <a:spcPct val="218181"/>
              </a:lnSpc>
              <a:spcBef>
                <a:spcPts val="3000"/>
              </a:spcBef>
              <a:spcAft>
                <a:spcPts val="0"/>
              </a:spcAft>
              <a:buNone/>
            </a:pPr>
            <a:r>
              <a:t/>
            </a:r>
            <a:endParaRPr>
              <a:solidFill>
                <a:schemeClr val="dk1"/>
              </a:solidFill>
              <a:highlight>
                <a:srgbClr val="FFFFFF"/>
              </a:highlight>
              <a:latin typeface="Lato"/>
              <a:ea typeface="Lato"/>
              <a:cs typeface="Lato"/>
              <a:sym typeface="Lato"/>
            </a:endParaRPr>
          </a:p>
        </p:txBody>
      </p:sp>
      <p:pic>
        <p:nvPicPr>
          <p:cNvPr descr="Logo Kampus Merdeka Diluncurkan | Serba University" id="244" name="Google Shape;244;g13e1ff19803_1_12"/>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45" name="Google Shape;245;g13e1ff19803_1_12"/>
          <p:cNvPicPr preferRelativeResize="0"/>
          <p:nvPr/>
        </p:nvPicPr>
        <p:blipFill rotWithShape="1">
          <a:blip r:embed="rId4">
            <a:alphaModFix/>
          </a:blip>
          <a:srcRect b="34516" l="7356" r="9143" t="26957"/>
          <a:stretch/>
        </p:blipFill>
        <p:spPr>
          <a:xfrm>
            <a:off x="1056858" y="285390"/>
            <a:ext cx="724428" cy="335096"/>
          </a:xfrm>
          <a:prstGeom prst="rect">
            <a:avLst/>
          </a:prstGeom>
          <a:noFill/>
          <a:ln>
            <a:noFill/>
          </a:ln>
        </p:spPr>
      </p:pic>
      <p:pic>
        <p:nvPicPr>
          <p:cNvPr id="246" name="Google Shape;246;g13e1ff19803_1_12"/>
          <p:cNvPicPr preferRelativeResize="0"/>
          <p:nvPr/>
        </p:nvPicPr>
        <p:blipFill>
          <a:blip r:embed="rId5">
            <a:alphaModFix/>
          </a:blip>
          <a:stretch>
            <a:fillRect/>
          </a:stretch>
        </p:blipFill>
        <p:spPr>
          <a:xfrm>
            <a:off x="5310400" y="1720540"/>
            <a:ext cx="3357376" cy="20983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50" name="Shape 250"/>
        <p:cNvGrpSpPr/>
        <p:nvPr/>
      </p:nvGrpSpPr>
      <p:grpSpPr>
        <a:xfrm>
          <a:off x="0" y="0"/>
          <a:ext cx="0" cy="0"/>
          <a:chOff x="0" y="0"/>
          <a:chExt cx="0" cy="0"/>
        </a:xfrm>
      </p:grpSpPr>
      <p:sp>
        <p:nvSpPr>
          <p:cNvPr id="251" name="Google Shape;251;g13e1e3f2ab9_0_5"/>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lang="en-US" sz="2000">
                <a:solidFill>
                  <a:srgbClr val="002060"/>
                </a:solidFill>
              </a:rPr>
              <a:t>Tahapan NLP</a:t>
            </a:r>
            <a:endParaRPr b="1" i="0" sz="2000" u="none" cap="none" strike="noStrike">
              <a:solidFill>
                <a:srgbClr val="002060"/>
              </a:solidFill>
              <a:latin typeface="Arial"/>
              <a:ea typeface="Arial"/>
              <a:cs typeface="Arial"/>
              <a:sym typeface="Arial"/>
            </a:endParaRPr>
          </a:p>
        </p:txBody>
      </p:sp>
      <p:cxnSp>
        <p:nvCxnSpPr>
          <p:cNvPr id="252" name="Google Shape;252;g13e1e3f2ab9_0_5"/>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253" name="Google Shape;253;g13e1e3f2ab9_0_5"/>
          <p:cNvSpPr txBox="1"/>
          <p:nvPr/>
        </p:nvSpPr>
        <p:spPr>
          <a:xfrm>
            <a:off x="360825" y="915775"/>
            <a:ext cx="4669800" cy="4261200"/>
          </a:xfrm>
          <a:prstGeom prst="rect">
            <a:avLst/>
          </a:prstGeom>
          <a:noFill/>
          <a:ln>
            <a:noFill/>
          </a:ln>
        </p:spPr>
        <p:txBody>
          <a:bodyPr anchorCtr="0" anchor="t" bIns="91425" lIns="91425" spcFirstLastPara="1" rIns="91425" wrap="square" tIns="91425">
            <a:noAutofit/>
          </a:bodyPr>
          <a:lstStyle/>
          <a:p>
            <a:pPr indent="0" lvl="0" marL="0" rtl="0" algn="l">
              <a:lnSpc>
                <a:spcPct val="105882"/>
              </a:lnSpc>
              <a:spcBef>
                <a:spcPts val="4000"/>
              </a:spcBef>
              <a:spcAft>
                <a:spcPts val="0"/>
              </a:spcAft>
              <a:buNone/>
            </a:pPr>
            <a:r>
              <a:rPr b="1" lang="en-US">
                <a:solidFill>
                  <a:schemeClr val="dk1"/>
                </a:solidFill>
                <a:highlight>
                  <a:srgbClr val="FFFFFF"/>
                </a:highlight>
                <a:latin typeface="Lato"/>
                <a:ea typeface="Lato"/>
                <a:cs typeface="Lato"/>
                <a:sym typeface="Lato"/>
              </a:rPr>
              <a:t>3</a:t>
            </a:r>
            <a:r>
              <a:rPr b="1" lang="en-US">
                <a:solidFill>
                  <a:schemeClr val="dk1"/>
                </a:solidFill>
                <a:highlight>
                  <a:srgbClr val="FFFFFF"/>
                </a:highlight>
                <a:latin typeface="Lato"/>
                <a:ea typeface="Lato"/>
                <a:cs typeface="Lato"/>
                <a:sym typeface="Lato"/>
              </a:rPr>
              <a:t>. Stemming dan Lemmatization</a:t>
            </a:r>
            <a:br>
              <a:rPr b="1" lang="en-US">
                <a:solidFill>
                  <a:schemeClr val="dk1"/>
                </a:solidFill>
                <a:highlight>
                  <a:srgbClr val="FFFFFF"/>
                </a:highlight>
                <a:latin typeface="Lato"/>
                <a:ea typeface="Lato"/>
                <a:cs typeface="Lato"/>
                <a:sym typeface="Lato"/>
              </a:rPr>
            </a:br>
            <a:endParaRPr b="1">
              <a:solidFill>
                <a:schemeClr val="dk1"/>
              </a:solidFill>
              <a:highlight>
                <a:srgbClr val="FFFFFF"/>
              </a:highlight>
              <a:latin typeface="Lato"/>
              <a:ea typeface="Lato"/>
              <a:cs typeface="Lato"/>
              <a:sym typeface="Lato"/>
            </a:endParaRPr>
          </a:p>
          <a:p>
            <a:pPr indent="0" lvl="0" marL="0" rtl="0" algn="just">
              <a:lnSpc>
                <a:spcPct val="150000"/>
              </a:lnSpc>
              <a:spcBef>
                <a:spcPts val="0"/>
              </a:spcBef>
              <a:spcAft>
                <a:spcPts val="0"/>
              </a:spcAft>
              <a:buNone/>
            </a:pPr>
            <a:r>
              <a:rPr lang="en-US" sz="1450">
                <a:solidFill>
                  <a:srgbClr val="282829"/>
                </a:solidFill>
                <a:highlight>
                  <a:srgbClr val="FFFFFF"/>
                </a:highlight>
                <a:latin typeface="Lato"/>
                <a:ea typeface="Lato"/>
                <a:cs typeface="Lato"/>
                <a:sym typeface="Lato"/>
              </a:rPr>
              <a:t>Lemmatization dan stemming adalah kasus khusus normalisasi. Mereka mengidentifikasi perwakilan kanonik untuk satu set bentuk Word yang terkait.</a:t>
            </a:r>
            <a:endParaRPr sz="1450">
              <a:solidFill>
                <a:srgbClr val="282829"/>
              </a:solidFill>
              <a:highlight>
                <a:srgbClr val="FFFFFF"/>
              </a:highlight>
              <a:latin typeface="Lato"/>
              <a:ea typeface="Lato"/>
              <a:cs typeface="Lato"/>
              <a:sym typeface="Lato"/>
            </a:endParaRPr>
          </a:p>
          <a:p>
            <a:pPr indent="-320675" lvl="0" marL="457200" rtl="0" algn="just">
              <a:lnSpc>
                <a:spcPct val="150000"/>
              </a:lnSpc>
              <a:spcBef>
                <a:spcPts val="1100"/>
              </a:spcBef>
              <a:spcAft>
                <a:spcPts val="0"/>
              </a:spcAft>
              <a:buClr>
                <a:srgbClr val="282829"/>
              </a:buClr>
              <a:buSzPts val="1450"/>
              <a:buFont typeface="Lato"/>
              <a:buChar char="●"/>
            </a:pPr>
            <a:r>
              <a:rPr lang="en-US" sz="1450">
                <a:solidFill>
                  <a:srgbClr val="282829"/>
                </a:solidFill>
                <a:highlight>
                  <a:srgbClr val="FFFFFF"/>
                </a:highlight>
                <a:latin typeface="Lato"/>
                <a:ea typeface="Lato"/>
                <a:cs typeface="Lato"/>
                <a:sym typeface="Lato"/>
              </a:rPr>
              <a:t>Stemming mengubah suatu kata menjadi kata dasar tanpa mengetahui konteks dari kata tersebut seperti memotong ujung kata-kata</a:t>
            </a:r>
            <a:endParaRPr sz="1450">
              <a:solidFill>
                <a:srgbClr val="282829"/>
              </a:solidFill>
              <a:highlight>
                <a:srgbClr val="FFFFFF"/>
              </a:highlight>
              <a:latin typeface="Lato"/>
              <a:ea typeface="Lato"/>
              <a:cs typeface="Lato"/>
              <a:sym typeface="Lato"/>
            </a:endParaRPr>
          </a:p>
          <a:p>
            <a:pPr indent="-320675" lvl="0" marL="457200" rtl="0" algn="just">
              <a:lnSpc>
                <a:spcPct val="150000"/>
              </a:lnSpc>
              <a:spcBef>
                <a:spcPts val="0"/>
              </a:spcBef>
              <a:spcAft>
                <a:spcPts val="0"/>
              </a:spcAft>
              <a:buClr>
                <a:srgbClr val="282829"/>
              </a:buClr>
              <a:buSzPts val="1450"/>
              <a:buFont typeface="Lato"/>
              <a:buChar char="●"/>
            </a:pPr>
            <a:r>
              <a:rPr lang="en-US" sz="1450">
                <a:solidFill>
                  <a:srgbClr val="282829"/>
                </a:solidFill>
                <a:highlight>
                  <a:srgbClr val="FFFFFF"/>
                </a:highlight>
                <a:latin typeface="Lato"/>
                <a:ea typeface="Lato"/>
                <a:cs typeface="Lato"/>
                <a:sym typeface="Lato"/>
              </a:rPr>
              <a:t>Lemmatization mengubah suatu kata menjadi kata dasar dengan mengetahui konteks dari kata tersebut</a:t>
            </a:r>
            <a:endParaRPr sz="1450">
              <a:solidFill>
                <a:srgbClr val="282829"/>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t/>
            </a:r>
            <a:endParaRPr>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t/>
            </a:r>
            <a:endParaRPr>
              <a:solidFill>
                <a:schemeClr val="dk1"/>
              </a:solidFill>
              <a:highlight>
                <a:srgbClr val="FFFFFF"/>
              </a:highlight>
              <a:latin typeface="Lato"/>
              <a:ea typeface="Lato"/>
              <a:cs typeface="Lato"/>
              <a:sym typeface="Lato"/>
            </a:endParaRPr>
          </a:p>
          <a:p>
            <a:pPr indent="0" lvl="0" marL="0" rtl="0" algn="l">
              <a:lnSpc>
                <a:spcPct val="218181"/>
              </a:lnSpc>
              <a:spcBef>
                <a:spcPts val="3000"/>
              </a:spcBef>
              <a:spcAft>
                <a:spcPts val="0"/>
              </a:spcAft>
              <a:buNone/>
            </a:pPr>
            <a:r>
              <a:t/>
            </a:r>
            <a:endParaRPr>
              <a:solidFill>
                <a:schemeClr val="dk1"/>
              </a:solidFill>
              <a:highlight>
                <a:srgbClr val="FFFFFF"/>
              </a:highlight>
              <a:latin typeface="Lato"/>
              <a:ea typeface="Lato"/>
              <a:cs typeface="Lato"/>
              <a:sym typeface="Lato"/>
            </a:endParaRPr>
          </a:p>
        </p:txBody>
      </p:sp>
      <p:pic>
        <p:nvPicPr>
          <p:cNvPr descr="Logo Kampus Merdeka Diluncurkan | Serba University" id="254" name="Google Shape;254;g13e1e3f2ab9_0_5"/>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55" name="Google Shape;255;g13e1e3f2ab9_0_5"/>
          <p:cNvPicPr preferRelativeResize="0"/>
          <p:nvPr/>
        </p:nvPicPr>
        <p:blipFill rotWithShape="1">
          <a:blip r:embed="rId4">
            <a:alphaModFix/>
          </a:blip>
          <a:srcRect b="34516" l="7356" r="9143" t="26957"/>
          <a:stretch/>
        </p:blipFill>
        <p:spPr>
          <a:xfrm>
            <a:off x="1056858" y="285390"/>
            <a:ext cx="724428" cy="335096"/>
          </a:xfrm>
          <a:prstGeom prst="rect">
            <a:avLst/>
          </a:prstGeom>
          <a:noFill/>
          <a:ln>
            <a:noFill/>
          </a:ln>
        </p:spPr>
      </p:pic>
      <p:pic>
        <p:nvPicPr>
          <p:cNvPr id="256" name="Google Shape;256;g13e1e3f2ab9_0_5"/>
          <p:cNvPicPr preferRelativeResize="0"/>
          <p:nvPr/>
        </p:nvPicPr>
        <p:blipFill>
          <a:blip r:embed="rId5">
            <a:alphaModFix/>
          </a:blip>
          <a:stretch>
            <a:fillRect/>
          </a:stretch>
        </p:blipFill>
        <p:spPr>
          <a:xfrm>
            <a:off x="5155125" y="1656115"/>
            <a:ext cx="3808575" cy="21142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60" name="Shape 260"/>
        <p:cNvGrpSpPr/>
        <p:nvPr/>
      </p:nvGrpSpPr>
      <p:grpSpPr>
        <a:xfrm>
          <a:off x="0" y="0"/>
          <a:ext cx="0" cy="0"/>
          <a:chOff x="0" y="0"/>
          <a:chExt cx="0" cy="0"/>
        </a:xfrm>
      </p:grpSpPr>
      <p:sp>
        <p:nvSpPr>
          <p:cNvPr id="261" name="Google Shape;261;g13e1e3f2ab9_0_14"/>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lang="en-US" sz="2000">
                <a:solidFill>
                  <a:srgbClr val="002060"/>
                </a:solidFill>
              </a:rPr>
              <a:t>Tahapan NLP</a:t>
            </a:r>
            <a:endParaRPr b="1" i="0" sz="2000" u="none" cap="none" strike="noStrike">
              <a:solidFill>
                <a:srgbClr val="002060"/>
              </a:solidFill>
              <a:latin typeface="Arial"/>
              <a:ea typeface="Arial"/>
              <a:cs typeface="Arial"/>
              <a:sym typeface="Arial"/>
            </a:endParaRPr>
          </a:p>
        </p:txBody>
      </p:sp>
      <p:cxnSp>
        <p:nvCxnSpPr>
          <p:cNvPr id="262" name="Google Shape;262;g13e1e3f2ab9_0_14"/>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263" name="Google Shape;263;g13e1e3f2ab9_0_14"/>
          <p:cNvSpPr txBox="1"/>
          <p:nvPr/>
        </p:nvSpPr>
        <p:spPr>
          <a:xfrm>
            <a:off x="360825" y="915775"/>
            <a:ext cx="4669800" cy="4261200"/>
          </a:xfrm>
          <a:prstGeom prst="rect">
            <a:avLst/>
          </a:prstGeom>
          <a:noFill/>
          <a:ln>
            <a:noFill/>
          </a:ln>
        </p:spPr>
        <p:txBody>
          <a:bodyPr anchorCtr="0" anchor="t" bIns="91425" lIns="91425" spcFirstLastPara="1" rIns="91425" wrap="square" tIns="91425">
            <a:noAutofit/>
          </a:bodyPr>
          <a:lstStyle/>
          <a:p>
            <a:pPr indent="0" lvl="0" marL="0" rtl="0" algn="l">
              <a:lnSpc>
                <a:spcPct val="105882"/>
              </a:lnSpc>
              <a:spcBef>
                <a:spcPts val="4000"/>
              </a:spcBef>
              <a:spcAft>
                <a:spcPts val="0"/>
              </a:spcAft>
              <a:buNone/>
            </a:pPr>
            <a:r>
              <a:rPr b="1" lang="en-US">
                <a:solidFill>
                  <a:schemeClr val="dk1"/>
                </a:solidFill>
                <a:highlight>
                  <a:srgbClr val="FFFFFF"/>
                </a:highlight>
                <a:latin typeface="Lato"/>
                <a:ea typeface="Lato"/>
                <a:cs typeface="Lato"/>
                <a:sym typeface="Lato"/>
              </a:rPr>
              <a:t>4</a:t>
            </a:r>
            <a:r>
              <a:rPr b="1" lang="en-US">
                <a:solidFill>
                  <a:schemeClr val="dk1"/>
                </a:solidFill>
                <a:highlight>
                  <a:srgbClr val="FFFFFF"/>
                </a:highlight>
                <a:latin typeface="Lato"/>
                <a:ea typeface="Lato"/>
                <a:cs typeface="Lato"/>
                <a:sym typeface="Lato"/>
              </a:rPr>
              <a:t>.  Word Tokenize</a:t>
            </a:r>
            <a:endParaRPr b="1">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rPr i="1" lang="en-US">
                <a:solidFill>
                  <a:schemeClr val="dk1"/>
                </a:solidFill>
                <a:highlight>
                  <a:srgbClr val="FFFFFF"/>
                </a:highlight>
                <a:latin typeface="Lato"/>
                <a:ea typeface="Lato"/>
                <a:cs typeface="Lato"/>
                <a:sym typeface="Lato"/>
              </a:rPr>
              <a:t>Word embeddings </a:t>
            </a:r>
            <a:r>
              <a:rPr lang="en-US">
                <a:solidFill>
                  <a:schemeClr val="dk1"/>
                </a:solidFill>
                <a:highlight>
                  <a:srgbClr val="FFFFFF"/>
                </a:highlight>
                <a:latin typeface="Lato"/>
                <a:ea typeface="Lato"/>
                <a:cs typeface="Lato"/>
                <a:sym typeface="Lato"/>
              </a:rPr>
              <a:t>adalah proses konversi kata yang berupa karakter </a:t>
            </a:r>
            <a:r>
              <a:rPr i="1" lang="en-US">
                <a:solidFill>
                  <a:schemeClr val="dk1"/>
                </a:solidFill>
                <a:highlight>
                  <a:srgbClr val="FFFFFF"/>
                </a:highlight>
                <a:latin typeface="Lato"/>
                <a:ea typeface="Lato"/>
                <a:cs typeface="Lato"/>
                <a:sym typeface="Lato"/>
              </a:rPr>
              <a:t>alphanumeric </a:t>
            </a:r>
            <a:r>
              <a:rPr lang="en-US">
                <a:solidFill>
                  <a:schemeClr val="dk1"/>
                </a:solidFill>
                <a:highlight>
                  <a:srgbClr val="FFFFFF"/>
                </a:highlight>
                <a:latin typeface="Lato"/>
                <a:ea typeface="Lato"/>
                <a:cs typeface="Lato"/>
                <a:sym typeface="Lato"/>
              </a:rPr>
              <a:t>kedalam bentuk </a:t>
            </a:r>
            <a:r>
              <a:rPr i="1" lang="en-US">
                <a:solidFill>
                  <a:schemeClr val="dk1"/>
                </a:solidFill>
                <a:highlight>
                  <a:srgbClr val="FFFFFF"/>
                </a:highlight>
                <a:latin typeface="Lato"/>
                <a:ea typeface="Lato"/>
                <a:cs typeface="Lato"/>
                <a:sym typeface="Lato"/>
              </a:rPr>
              <a:t>vector</a:t>
            </a:r>
            <a:r>
              <a:rPr lang="en-US">
                <a:solidFill>
                  <a:schemeClr val="dk1"/>
                </a:solidFill>
                <a:highlight>
                  <a:srgbClr val="FFFFFF"/>
                </a:highlight>
                <a:latin typeface="Lato"/>
                <a:ea typeface="Lato"/>
                <a:cs typeface="Lato"/>
                <a:sym typeface="Lato"/>
              </a:rPr>
              <a:t>. Setiap kata adalah </a:t>
            </a:r>
            <a:r>
              <a:rPr i="1" lang="en-US">
                <a:solidFill>
                  <a:schemeClr val="dk1"/>
                </a:solidFill>
                <a:highlight>
                  <a:srgbClr val="FFFFFF"/>
                </a:highlight>
                <a:latin typeface="Lato"/>
                <a:ea typeface="Lato"/>
                <a:cs typeface="Lato"/>
                <a:sym typeface="Lato"/>
              </a:rPr>
              <a:t>vector </a:t>
            </a:r>
            <a:r>
              <a:rPr lang="en-US">
                <a:solidFill>
                  <a:schemeClr val="dk1"/>
                </a:solidFill>
                <a:highlight>
                  <a:srgbClr val="FFFFFF"/>
                </a:highlight>
                <a:latin typeface="Lato"/>
                <a:ea typeface="Lato"/>
                <a:cs typeface="Lato"/>
                <a:sym typeface="Lato"/>
              </a:rPr>
              <a:t>yang merepresentasikan sebuah titik pada </a:t>
            </a:r>
            <a:r>
              <a:rPr i="1" lang="en-US">
                <a:solidFill>
                  <a:schemeClr val="dk1"/>
                </a:solidFill>
                <a:highlight>
                  <a:srgbClr val="FFFFFF"/>
                </a:highlight>
                <a:latin typeface="Lato"/>
                <a:ea typeface="Lato"/>
                <a:cs typeface="Lato"/>
                <a:sym typeface="Lato"/>
              </a:rPr>
              <a:t>space </a:t>
            </a:r>
            <a:r>
              <a:rPr lang="en-US">
                <a:solidFill>
                  <a:schemeClr val="dk1"/>
                </a:solidFill>
                <a:highlight>
                  <a:srgbClr val="FFFFFF"/>
                </a:highlight>
                <a:latin typeface="Lato"/>
                <a:ea typeface="Lato"/>
                <a:cs typeface="Lato"/>
                <a:sym typeface="Lato"/>
              </a:rPr>
              <a:t>dengan dimensi tertentu. Dengan </a:t>
            </a:r>
            <a:r>
              <a:rPr i="1" lang="en-US">
                <a:solidFill>
                  <a:schemeClr val="dk1"/>
                </a:solidFill>
                <a:highlight>
                  <a:srgbClr val="FFFFFF"/>
                </a:highlight>
                <a:latin typeface="Lato"/>
                <a:ea typeface="Lato"/>
                <a:cs typeface="Lato"/>
                <a:sym typeface="Lato"/>
              </a:rPr>
              <a:t>word embedding</a:t>
            </a:r>
            <a:r>
              <a:rPr lang="en-US">
                <a:solidFill>
                  <a:schemeClr val="dk1"/>
                </a:solidFill>
                <a:highlight>
                  <a:srgbClr val="FFFFFF"/>
                </a:highlight>
                <a:latin typeface="Lato"/>
                <a:ea typeface="Lato"/>
                <a:cs typeface="Lato"/>
                <a:sym typeface="Lato"/>
              </a:rPr>
              <a:t>, kata-kata yang memiliki properti tertentu, misalnya berada pada konteks yang sama, atau memiliki </a:t>
            </a:r>
            <a:r>
              <a:rPr i="1" lang="en-US">
                <a:solidFill>
                  <a:schemeClr val="dk1"/>
                </a:solidFill>
                <a:highlight>
                  <a:srgbClr val="FFFFFF"/>
                </a:highlight>
                <a:latin typeface="Lato"/>
                <a:ea typeface="Lato"/>
                <a:cs typeface="Lato"/>
                <a:sym typeface="Lato"/>
              </a:rPr>
              <a:t>semantic meaning </a:t>
            </a:r>
            <a:r>
              <a:rPr lang="en-US">
                <a:solidFill>
                  <a:schemeClr val="dk1"/>
                </a:solidFill>
                <a:highlight>
                  <a:srgbClr val="FFFFFF"/>
                </a:highlight>
                <a:latin typeface="Lato"/>
                <a:ea typeface="Lato"/>
                <a:cs typeface="Lato"/>
                <a:sym typeface="Lato"/>
              </a:rPr>
              <a:t>yang sama berada tidak jauh satu sama lain pada </a:t>
            </a:r>
            <a:r>
              <a:rPr i="1" lang="en-US">
                <a:solidFill>
                  <a:schemeClr val="dk1"/>
                </a:solidFill>
                <a:highlight>
                  <a:srgbClr val="FFFFFF"/>
                </a:highlight>
                <a:latin typeface="Lato"/>
                <a:ea typeface="Lato"/>
                <a:cs typeface="Lato"/>
                <a:sym typeface="Lato"/>
              </a:rPr>
              <a:t>space </a:t>
            </a:r>
            <a:r>
              <a:rPr lang="en-US">
                <a:solidFill>
                  <a:schemeClr val="dk1"/>
                </a:solidFill>
                <a:highlight>
                  <a:srgbClr val="FFFFFF"/>
                </a:highlight>
                <a:latin typeface="Lato"/>
                <a:ea typeface="Lato"/>
                <a:cs typeface="Lato"/>
                <a:sym typeface="Lato"/>
              </a:rPr>
              <a:t>tersebut.</a:t>
            </a:r>
            <a:endParaRPr sz="1600">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t/>
            </a:r>
            <a:endParaRPr>
              <a:solidFill>
                <a:schemeClr val="dk1"/>
              </a:solidFill>
              <a:highlight>
                <a:srgbClr val="FFFFFF"/>
              </a:highlight>
              <a:latin typeface="Lato"/>
              <a:ea typeface="Lato"/>
              <a:cs typeface="Lato"/>
              <a:sym typeface="Lato"/>
            </a:endParaRPr>
          </a:p>
          <a:p>
            <a:pPr indent="0" lvl="0" marL="0" rtl="0" algn="l">
              <a:lnSpc>
                <a:spcPct val="218181"/>
              </a:lnSpc>
              <a:spcBef>
                <a:spcPts val="3000"/>
              </a:spcBef>
              <a:spcAft>
                <a:spcPts val="0"/>
              </a:spcAft>
              <a:buNone/>
            </a:pPr>
            <a:r>
              <a:t/>
            </a:r>
            <a:endParaRPr>
              <a:solidFill>
                <a:schemeClr val="dk1"/>
              </a:solidFill>
              <a:highlight>
                <a:srgbClr val="FFFFFF"/>
              </a:highlight>
              <a:latin typeface="Lato"/>
              <a:ea typeface="Lato"/>
              <a:cs typeface="Lato"/>
              <a:sym typeface="Lato"/>
            </a:endParaRPr>
          </a:p>
        </p:txBody>
      </p:sp>
      <p:pic>
        <p:nvPicPr>
          <p:cNvPr descr="Logo Kampus Merdeka Diluncurkan | Serba University" id="264" name="Google Shape;264;g13e1e3f2ab9_0_14"/>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65" name="Google Shape;265;g13e1e3f2ab9_0_14"/>
          <p:cNvPicPr preferRelativeResize="0"/>
          <p:nvPr/>
        </p:nvPicPr>
        <p:blipFill rotWithShape="1">
          <a:blip r:embed="rId4">
            <a:alphaModFix/>
          </a:blip>
          <a:srcRect b="34516" l="7356" r="9143" t="26957"/>
          <a:stretch/>
        </p:blipFill>
        <p:spPr>
          <a:xfrm>
            <a:off x="1056858" y="285390"/>
            <a:ext cx="724428" cy="335096"/>
          </a:xfrm>
          <a:prstGeom prst="rect">
            <a:avLst/>
          </a:prstGeom>
          <a:noFill/>
          <a:ln>
            <a:noFill/>
          </a:ln>
        </p:spPr>
      </p:pic>
      <p:pic>
        <p:nvPicPr>
          <p:cNvPr id="266" name="Google Shape;266;g13e1e3f2ab9_0_14"/>
          <p:cNvPicPr preferRelativeResize="0"/>
          <p:nvPr/>
        </p:nvPicPr>
        <p:blipFill>
          <a:blip r:embed="rId5">
            <a:alphaModFix/>
          </a:blip>
          <a:stretch>
            <a:fillRect/>
          </a:stretch>
        </p:blipFill>
        <p:spPr>
          <a:xfrm>
            <a:off x="5030625" y="1609350"/>
            <a:ext cx="4045525" cy="1786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13e38674089_1_12"/>
          <p:cNvSpPr txBox="1"/>
          <p:nvPr/>
        </p:nvSpPr>
        <p:spPr>
          <a:xfrm>
            <a:off x="3014400" y="2094600"/>
            <a:ext cx="31152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lang="en-US" sz="2500"/>
              <a:t>Case Study</a:t>
            </a:r>
            <a:endParaRPr b="1" i="0" sz="25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pic>
        <p:nvPicPr>
          <p:cNvPr id="276" name="Google Shape;276;g13e38674089_1_0"/>
          <p:cNvPicPr preferRelativeResize="0"/>
          <p:nvPr/>
        </p:nvPicPr>
        <p:blipFill rotWithShape="1">
          <a:blip r:embed="rId3">
            <a:alphaModFix/>
          </a:blip>
          <a:srcRect b="34514" l="7356" r="9143" t="26959"/>
          <a:stretch/>
        </p:blipFill>
        <p:spPr>
          <a:xfrm>
            <a:off x="7482468" y="580645"/>
            <a:ext cx="1002313" cy="463636"/>
          </a:xfrm>
          <a:prstGeom prst="rect">
            <a:avLst/>
          </a:prstGeom>
          <a:noFill/>
          <a:ln>
            <a:noFill/>
          </a:ln>
        </p:spPr>
      </p:pic>
      <p:pic>
        <p:nvPicPr>
          <p:cNvPr id="277" name="Google Shape;277;g13e38674089_1_0"/>
          <p:cNvPicPr preferRelativeResize="0"/>
          <p:nvPr/>
        </p:nvPicPr>
        <p:blipFill rotWithShape="1">
          <a:blip r:embed="rId4">
            <a:alphaModFix/>
          </a:blip>
          <a:srcRect b="0" l="0" r="0" t="0"/>
          <a:stretch/>
        </p:blipFill>
        <p:spPr>
          <a:xfrm>
            <a:off x="6381517" y="524890"/>
            <a:ext cx="1131384" cy="688669"/>
          </a:xfrm>
          <a:prstGeom prst="rect">
            <a:avLst/>
          </a:prstGeom>
          <a:noFill/>
          <a:ln>
            <a:noFill/>
          </a:ln>
        </p:spPr>
      </p:pic>
      <p:pic>
        <p:nvPicPr>
          <p:cNvPr id="278" name="Google Shape;278;g13e38674089_1_0"/>
          <p:cNvPicPr preferRelativeResize="0"/>
          <p:nvPr/>
        </p:nvPicPr>
        <p:blipFill rotWithShape="1">
          <a:blip r:embed="rId5">
            <a:alphaModFix/>
          </a:blip>
          <a:srcRect b="0" l="0" r="0" t="0"/>
          <a:stretch/>
        </p:blipFill>
        <p:spPr>
          <a:xfrm>
            <a:off x="582641" y="4230908"/>
            <a:ext cx="324526" cy="338805"/>
          </a:xfrm>
          <a:prstGeom prst="rect">
            <a:avLst/>
          </a:prstGeom>
          <a:noFill/>
          <a:ln>
            <a:noFill/>
          </a:ln>
        </p:spPr>
      </p:pic>
      <p:pic>
        <p:nvPicPr>
          <p:cNvPr descr="logo" id="279" name="Google Shape;279;g13e38674089_1_0"/>
          <p:cNvPicPr preferRelativeResize="0"/>
          <p:nvPr/>
        </p:nvPicPr>
        <p:blipFill rotWithShape="1">
          <a:blip r:embed="rId6">
            <a:alphaModFix/>
          </a:blip>
          <a:srcRect b="0" l="0" r="0" t="0"/>
          <a:stretch/>
        </p:blipFill>
        <p:spPr>
          <a:xfrm>
            <a:off x="1603708" y="4266143"/>
            <a:ext cx="569549" cy="292937"/>
          </a:xfrm>
          <a:prstGeom prst="rect">
            <a:avLst/>
          </a:prstGeom>
          <a:noFill/>
          <a:ln>
            <a:noFill/>
          </a:ln>
        </p:spPr>
      </p:pic>
      <p:pic>
        <p:nvPicPr>
          <p:cNvPr id="280" name="Google Shape;280;g13e38674089_1_0"/>
          <p:cNvPicPr preferRelativeResize="0"/>
          <p:nvPr/>
        </p:nvPicPr>
        <p:blipFill rotWithShape="1">
          <a:blip r:embed="rId7">
            <a:alphaModFix/>
          </a:blip>
          <a:srcRect b="25548" l="0" r="0" t="28124"/>
          <a:stretch/>
        </p:blipFill>
        <p:spPr>
          <a:xfrm>
            <a:off x="2190415" y="4259767"/>
            <a:ext cx="623190" cy="288681"/>
          </a:xfrm>
          <a:prstGeom prst="rect">
            <a:avLst/>
          </a:prstGeom>
          <a:noFill/>
          <a:ln>
            <a:noFill/>
          </a:ln>
        </p:spPr>
      </p:pic>
      <p:pic>
        <p:nvPicPr>
          <p:cNvPr id="281" name="Google Shape;281;g13e38674089_1_0"/>
          <p:cNvPicPr preferRelativeResize="0"/>
          <p:nvPr/>
        </p:nvPicPr>
        <p:blipFill rotWithShape="1">
          <a:blip r:embed="rId8">
            <a:alphaModFix/>
          </a:blip>
          <a:srcRect b="28683" l="0" r="0" t="28112"/>
          <a:stretch/>
        </p:blipFill>
        <p:spPr>
          <a:xfrm>
            <a:off x="907371" y="4273162"/>
            <a:ext cx="694215" cy="299930"/>
          </a:xfrm>
          <a:prstGeom prst="rect">
            <a:avLst/>
          </a:prstGeom>
          <a:noFill/>
          <a:ln>
            <a:noFill/>
          </a:ln>
        </p:spPr>
      </p:pic>
      <p:sp>
        <p:nvSpPr>
          <p:cNvPr id="282" name="Google Shape;282;g13e38674089_1_0"/>
          <p:cNvSpPr txBox="1"/>
          <p:nvPr/>
        </p:nvSpPr>
        <p:spPr>
          <a:xfrm>
            <a:off x="1804544" y="1785032"/>
            <a:ext cx="5713500" cy="784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accent1"/>
              </a:buClr>
              <a:buSzPts val="2400"/>
              <a:buFont typeface="Merriweather"/>
              <a:buNone/>
            </a:pPr>
            <a:r>
              <a:rPr b="1" i="0" lang="en-US" sz="4000" u="none" cap="none" strike="noStrike">
                <a:solidFill>
                  <a:srgbClr val="002060"/>
                </a:solidFill>
                <a:latin typeface="Arial"/>
                <a:ea typeface="Arial"/>
                <a:cs typeface="Arial"/>
                <a:sym typeface="Arial"/>
              </a:rPr>
              <a:t>Terima Kasih</a:t>
            </a:r>
            <a:endParaRPr b="1" i="0" sz="4000" u="none" cap="none" strike="noStrike">
              <a:solidFill>
                <a:srgbClr val="002060"/>
              </a:solidFill>
              <a:latin typeface="Arial"/>
              <a:ea typeface="Arial"/>
              <a:cs typeface="Arial"/>
              <a:sym typeface="Arial"/>
            </a:endParaRPr>
          </a:p>
        </p:txBody>
      </p:sp>
      <p:cxnSp>
        <p:nvCxnSpPr>
          <p:cNvPr id="283" name="Google Shape;283;g13e38674089_1_0"/>
          <p:cNvCxnSpPr/>
          <p:nvPr/>
        </p:nvCxnSpPr>
        <p:spPr>
          <a:xfrm flipH="1" rot="10800000">
            <a:off x="1672467" y="2569778"/>
            <a:ext cx="5977800" cy="21300"/>
          </a:xfrm>
          <a:prstGeom prst="straightConnector1">
            <a:avLst/>
          </a:prstGeom>
          <a:noFill/>
          <a:ln cap="flat" cmpd="sng" w="19050">
            <a:solidFill>
              <a:srgbClr val="002060"/>
            </a:solidFill>
            <a:prstDash val="solid"/>
            <a:round/>
            <a:headEnd len="sm" w="sm" type="none"/>
            <a:tailEnd len="sm" w="sm" type="none"/>
          </a:ln>
        </p:spPr>
      </p:cxnSp>
      <p:sp>
        <p:nvSpPr>
          <p:cNvPr id="284" name="Google Shape;284;g13e38674089_1_0"/>
          <p:cNvSpPr txBox="1"/>
          <p:nvPr/>
        </p:nvSpPr>
        <p:spPr>
          <a:xfrm>
            <a:off x="6381517" y="4188290"/>
            <a:ext cx="2266500" cy="6873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0" i="0" lang="en-US" sz="800" u="none" cap="none" strike="noStrike">
                <a:solidFill>
                  <a:srgbClr val="002060"/>
                </a:solidFill>
                <a:latin typeface="Arial"/>
                <a:ea typeface="Arial"/>
                <a:cs typeface="Arial"/>
                <a:sym typeface="Arial"/>
              </a:rPr>
              <a:t>Program Magang dan Studi Independen Bersertifikat (MSIB) Bisa AI Academy 2022</a:t>
            </a:r>
            <a:endParaRPr b="0" i="0" sz="800" u="none" cap="none" strike="noStrike">
              <a:solidFill>
                <a:srgbClr val="00206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124f9c930e2_0_29"/>
          <p:cNvSpPr txBox="1"/>
          <p:nvPr>
            <p:ph idx="12" type="sldNum"/>
          </p:nvPr>
        </p:nvSpPr>
        <p:spPr>
          <a:xfrm>
            <a:off x="8749000" y="0"/>
            <a:ext cx="394800" cy="321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Clr>
                <a:srgbClr val="000000"/>
              </a:buClr>
              <a:buSzPts val="750"/>
              <a:buFont typeface="Arial"/>
              <a:buNone/>
            </a:pPr>
            <a:fld id="{00000000-1234-1234-1234-123412341234}" type="slidenum">
              <a:rPr lang="en-US"/>
              <a:t>‹#›</a:t>
            </a:fld>
            <a:endParaRPr/>
          </a:p>
        </p:txBody>
      </p:sp>
      <p:sp>
        <p:nvSpPr>
          <p:cNvPr id="169" name="Google Shape;169;g124f9c930e2_0_29"/>
          <p:cNvSpPr/>
          <p:nvPr/>
        </p:nvSpPr>
        <p:spPr>
          <a:xfrm>
            <a:off x="587413" y="1919375"/>
            <a:ext cx="1569600" cy="1457700"/>
          </a:xfrm>
          <a:prstGeom prst="ellipse">
            <a:avLst/>
          </a:prstGeom>
          <a:solidFill>
            <a:srgbClr val="D5A6B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US" sz="1000"/>
              <a:t>Natural Language Processing</a:t>
            </a:r>
            <a:endParaRPr b="1" i="0" sz="1000" u="none" cap="none" strike="noStrike">
              <a:solidFill>
                <a:srgbClr val="000000"/>
              </a:solidFill>
              <a:latin typeface="Arial"/>
              <a:ea typeface="Arial"/>
              <a:cs typeface="Arial"/>
              <a:sym typeface="Arial"/>
            </a:endParaRPr>
          </a:p>
        </p:txBody>
      </p:sp>
      <p:sp>
        <p:nvSpPr>
          <p:cNvPr id="170" name="Google Shape;170;g124f9c930e2_0_29"/>
          <p:cNvSpPr/>
          <p:nvPr/>
        </p:nvSpPr>
        <p:spPr>
          <a:xfrm>
            <a:off x="2712438" y="1919375"/>
            <a:ext cx="1569600" cy="1457700"/>
          </a:xfrm>
          <a:prstGeom prst="ellipse">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US" sz="1000"/>
              <a:t>Tahap-Tahap Pemrosesan dalam NLP</a:t>
            </a:r>
            <a:endParaRPr b="1" i="0" sz="1000" u="none" cap="none" strike="noStrike">
              <a:solidFill>
                <a:srgbClr val="000000"/>
              </a:solidFill>
              <a:latin typeface="Arial"/>
              <a:ea typeface="Arial"/>
              <a:cs typeface="Arial"/>
              <a:sym typeface="Arial"/>
            </a:endParaRPr>
          </a:p>
        </p:txBody>
      </p:sp>
      <p:sp>
        <p:nvSpPr>
          <p:cNvPr id="171" name="Google Shape;171;g124f9c930e2_0_29"/>
          <p:cNvSpPr/>
          <p:nvPr/>
        </p:nvSpPr>
        <p:spPr>
          <a:xfrm>
            <a:off x="4866813" y="1919300"/>
            <a:ext cx="1569600" cy="1457700"/>
          </a:xfrm>
          <a:prstGeom prst="ellipse">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US" sz="1000"/>
              <a:t>Code (Tahapan dalam NLP)</a:t>
            </a:r>
            <a:endParaRPr b="1" i="0" sz="1000" u="none" cap="none" strike="noStrike">
              <a:solidFill>
                <a:srgbClr val="000000"/>
              </a:solidFill>
              <a:latin typeface="Arial"/>
              <a:ea typeface="Arial"/>
              <a:cs typeface="Arial"/>
              <a:sym typeface="Arial"/>
            </a:endParaRPr>
          </a:p>
        </p:txBody>
      </p:sp>
      <p:sp>
        <p:nvSpPr>
          <p:cNvPr id="172" name="Google Shape;172;g124f9c930e2_0_29"/>
          <p:cNvSpPr/>
          <p:nvPr/>
        </p:nvSpPr>
        <p:spPr>
          <a:xfrm>
            <a:off x="6987163" y="1919375"/>
            <a:ext cx="1569600" cy="1457700"/>
          </a:xfrm>
          <a:prstGeom prst="ellipse">
            <a:avLst/>
          </a:prstGeom>
          <a:solidFill>
            <a:srgbClr val="FFF2C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US" sz="1000"/>
              <a:t>Case Study</a:t>
            </a:r>
            <a:endParaRPr b="1" i="0" sz="1000" u="none" cap="none" strike="noStrike">
              <a:solidFill>
                <a:srgbClr val="000000"/>
              </a:solidFill>
              <a:latin typeface="Arial"/>
              <a:ea typeface="Arial"/>
              <a:cs typeface="Arial"/>
              <a:sym typeface="Arial"/>
            </a:endParaRPr>
          </a:p>
        </p:txBody>
      </p:sp>
      <p:sp>
        <p:nvSpPr>
          <p:cNvPr id="173" name="Google Shape;173;g124f9c930e2_0_29"/>
          <p:cNvSpPr txBox="1"/>
          <p:nvPr/>
        </p:nvSpPr>
        <p:spPr>
          <a:xfrm>
            <a:off x="3014400" y="717375"/>
            <a:ext cx="3115200" cy="569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i="0" lang="en-US" sz="2500" u="none" cap="none" strike="noStrike">
                <a:solidFill>
                  <a:srgbClr val="000000"/>
                </a:solidFill>
                <a:latin typeface="Arial"/>
                <a:ea typeface="Arial"/>
                <a:cs typeface="Arial"/>
                <a:sym typeface="Arial"/>
              </a:rPr>
              <a:t>Overview</a:t>
            </a:r>
            <a:endParaRPr b="1" i="0" sz="2500" u="none" cap="none" strike="noStrike">
              <a:solidFill>
                <a:srgbClr val="000000"/>
              </a:solidFill>
              <a:latin typeface="Arial"/>
              <a:ea typeface="Arial"/>
              <a:cs typeface="Arial"/>
              <a:sym typeface="Arial"/>
            </a:endParaRPr>
          </a:p>
        </p:txBody>
      </p:sp>
      <p:sp>
        <p:nvSpPr>
          <p:cNvPr id="174" name="Google Shape;174;g124f9c930e2_0_29"/>
          <p:cNvSpPr/>
          <p:nvPr/>
        </p:nvSpPr>
        <p:spPr>
          <a:xfrm rot="2014">
            <a:off x="2200339" y="2453067"/>
            <a:ext cx="512100" cy="390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g124f9c930e2_0_29"/>
          <p:cNvSpPr/>
          <p:nvPr/>
        </p:nvSpPr>
        <p:spPr>
          <a:xfrm rot="2014">
            <a:off x="4316048" y="2453140"/>
            <a:ext cx="512100" cy="390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g124f9c930e2_0_29"/>
          <p:cNvSpPr/>
          <p:nvPr/>
        </p:nvSpPr>
        <p:spPr>
          <a:xfrm rot="2014">
            <a:off x="6475064" y="2452992"/>
            <a:ext cx="512100" cy="390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g124f9c930e2_0_8"/>
          <p:cNvSpPr txBox="1"/>
          <p:nvPr/>
        </p:nvSpPr>
        <p:spPr>
          <a:xfrm>
            <a:off x="3014400" y="2094600"/>
            <a:ext cx="3115200" cy="954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lang="en-US" sz="2500"/>
              <a:t>Natural Language Processing</a:t>
            </a:r>
            <a:endParaRPr b="1" i="0" sz="25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185" name="Shape 185"/>
        <p:cNvGrpSpPr/>
        <p:nvPr/>
      </p:nvGrpSpPr>
      <p:grpSpPr>
        <a:xfrm>
          <a:off x="0" y="0"/>
          <a:ext cx="0" cy="0"/>
          <a:chOff x="0" y="0"/>
          <a:chExt cx="0" cy="0"/>
        </a:xfrm>
      </p:grpSpPr>
      <p:sp>
        <p:nvSpPr>
          <p:cNvPr id="186" name="Google Shape;186;p2"/>
          <p:cNvSpPr txBox="1"/>
          <p:nvPr/>
        </p:nvSpPr>
        <p:spPr>
          <a:xfrm>
            <a:off x="3406725" y="285400"/>
            <a:ext cx="55569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i="0" lang="en-US" sz="2000" u="none" cap="none" strike="noStrike">
                <a:solidFill>
                  <a:srgbClr val="002060"/>
                </a:solidFill>
                <a:latin typeface="Arial"/>
                <a:ea typeface="Arial"/>
                <a:cs typeface="Arial"/>
                <a:sym typeface="Arial"/>
              </a:rPr>
              <a:t>Definisi </a:t>
            </a:r>
            <a:r>
              <a:rPr b="1" lang="en-US" sz="2000">
                <a:solidFill>
                  <a:srgbClr val="002060"/>
                </a:solidFill>
              </a:rPr>
              <a:t>Natural Language Processing</a:t>
            </a:r>
            <a:endParaRPr b="1" i="0" sz="2000" u="none" cap="none" strike="noStrike">
              <a:solidFill>
                <a:srgbClr val="002060"/>
              </a:solidFill>
              <a:latin typeface="Arial"/>
              <a:ea typeface="Arial"/>
              <a:cs typeface="Arial"/>
              <a:sym typeface="Arial"/>
            </a:endParaRPr>
          </a:p>
        </p:txBody>
      </p:sp>
      <p:cxnSp>
        <p:nvCxnSpPr>
          <p:cNvPr id="187" name="Google Shape;187;p2"/>
          <p:cNvCxnSpPr/>
          <p:nvPr/>
        </p:nvCxnSpPr>
        <p:spPr>
          <a:xfrm flipH="1" rot="10800000">
            <a:off x="228600" y="816429"/>
            <a:ext cx="8665029" cy="10886"/>
          </a:xfrm>
          <a:prstGeom prst="straightConnector1">
            <a:avLst/>
          </a:prstGeom>
          <a:noFill/>
          <a:ln cap="flat" cmpd="sng" w="22225">
            <a:solidFill>
              <a:srgbClr val="002060"/>
            </a:solidFill>
            <a:prstDash val="solid"/>
            <a:round/>
            <a:headEnd len="sm" w="sm" type="none"/>
            <a:tailEnd len="sm" w="sm" type="none"/>
          </a:ln>
        </p:spPr>
      </p:cxnSp>
      <p:sp>
        <p:nvSpPr>
          <p:cNvPr id="188" name="Google Shape;188;p2"/>
          <p:cNvSpPr txBox="1"/>
          <p:nvPr/>
        </p:nvSpPr>
        <p:spPr>
          <a:xfrm>
            <a:off x="228600" y="1340575"/>
            <a:ext cx="4893900" cy="34206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1200"/>
              </a:spcBef>
              <a:spcAft>
                <a:spcPts val="1200"/>
              </a:spcAft>
              <a:buClr>
                <a:schemeClr val="dk1"/>
              </a:buClr>
              <a:buSzPts val="1100"/>
              <a:buFont typeface="Arial"/>
              <a:buNone/>
            </a:pPr>
            <a:r>
              <a:rPr lang="en-US" sz="1300">
                <a:solidFill>
                  <a:srgbClr val="333333"/>
                </a:solidFill>
                <a:latin typeface="Lato"/>
                <a:ea typeface="Lato"/>
                <a:cs typeface="Lato"/>
                <a:sym typeface="Lato"/>
              </a:rPr>
              <a:t>NLP adalah kemampuan program komputer untuk memahami bahasa manusia seperti yang diucapkan dan ditulis - disebut sebagai bahasa alami. NLP menggabungkan linguistik komputasi - pemodelan bahasa manusia berbasis aturan - dengan model statistik, machine learning (pembelajaran mesin), dan deep learning (pembelajaran mendalam). Bersama-sama, kesemua teknologi itu memungkinkan program komputer untuk memproses bahasa manusia dalam bentuk teks atau data suara dan untuk 'memahami' makna sepenuhnya, lengkap dengan maksud dan sentimen pembicara atau penulisan</a:t>
            </a:r>
            <a:r>
              <a:rPr lang="en-US" sz="1300">
                <a:solidFill>
                  <a:srgbClr val="333333"/>
                </a:solidFill>
                <a:latin typeface="Lato"/>
                <a:ea typeface="Lato"/>
                <a:cs typeface="Lato"/>
                <a:sym typeface="Lato"/>
              </a:rPr>
              <a:t>.</a:t>
            </a:r>
            <a:endParaRPr i="0" sz="2000" u="none" cap="none" strike="noStrike">
              <a:solidFill>
                <a:schemeClr val="dk1"/>
              </a:solidFill>
              <a:latin typeface="Lato"/>
              <a:ea typeface="Lato"/>
              <a:cs typeface="Lato"/>
              <a:sym typeface="Lato"/>
            </a:endParaRPr>
          </a:p>
        </p:txBody>
      </p:sp>
      <p:pic>
        <p:nvPicPr>
          <p:cNvPr descr="Logo Kampus Merdeka Diluncurkan | Serba University" id="189" name="Google Shape;189;p2"/>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190" name="Google Shape;190;p2"/>
          <p:cNvPicPr preferRelativeResize="0"/>
          <p:nvPr/>
        </p:nvPicPr>
        <p:blipFill rotWithShape="1">
          <a:blip r:embed="rId4">
            <a:alphaModFix/>
          </a:blip>
          <a:srcRect b="34514" l="7358" r="9142" t="26961"/>
          <a:stretch/>
        </p:blipFill>
        <p:spPr>
          <a:xfrm>
            <a:off x="1056858" y="285390"/>
            <a:ext cx="724428" cy="335096"/>
          </a:xfrm>
          <a:prstGeom prst="rect">
            <a:avLst/>
          </a:prstGeom>
          <a:noFill/>
          <a:ln>
            <a:noFill/>
          </a:ln>
        </p:spPr>
      </p:pic>
      <p:pic>
        <p:nvPicPr>
          <p:cNvPr id="191" name="Google Shape;191;p2"/>
          <p:cNvPicPr preferRelativeResize="0"/>
          <p:nvPr/>
        </p:nvPicPr>
        <p:blipFill>
          <a:blip r:embed="rId5">
            <a:alphaModFix/>
          </a:blip>
          <a:stretch>
            <a:fillRect/>
          </a:stretch>
        </p:blipFill>
        <p:spPr>
          <a:xfrm>
            <a:off x="5247000" y="1533553"/>
            <a:ext cx="3716700" cy="247719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195" name="Shape 195"/>
        <p:cNvGrpSpPr/>
        <p:nvPr/>
      </p:nvGrpSpPr>
      <p:grpSpPr>
        <a:xfrm>
          <a:off x="0" y="0"/>
          <a:ext cx="0" cy="0"/>
          <a:chOff x="0" y="0"/>
          <a:chExt cx="0" cy="0"/>
        </a:xfrm>
      </p:grpSpPr>
      <p:sp>
        <p:nvSpPr>
          <p:cNvPr id="196" name="Google Shape;196;g12d1a8d4b4e_0_0"/>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i="0" lang="en-US" sz="2000" u="none" cap="none" strike="noStrike">
                <a:solidFill>
                  <a:srgbClr val="002060"/>
                </a:solidFill>
                <a:latin typeface="Arial"/>
                <a:ea typeface="Arial"/>
                <a:cs typeface="Arial"/>
                <a:sym typeface="Arial"/>
              </a:rPr>
              <a:t>Metode Recommender System</a:t>
            </a:r>
            <a:endParaRPr b="1" i="0" sz="2000" u="none" cap="none" strike="noStrike">
              <a:solidFill>
                <a:srgbClr val="002060"/>
              </a:solidFill>
              <a:latin typeface="Arial"/>
              <a:ea typeface="Arial"/>
              <a:cs typeface="Arial"/>
              <a:sym typeface="Arial"/>
            </a:endParaRPr>
          </a:p>
        </p:txBody>
      </p:sp>
      <p:cxnSp>
        <p:nvCxnSpPr>
          <p:cNvPr id="197" name="Google Shape;197;g12d1a8d4b4e_0_0"/>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198" name="Google Shape;198;g12d1a8d4b4e_0_0"/>
          <p:cNvSpPr txBox="1"/>
          <p:nvPr/>
        </p:nvSpPr>
        <p:spPr>
          <a:xfrm>
            <a:off x="431300" y="1023375"/>
            <a:ext cx="8362200" cy="373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en-US">
                <a:solidFill>
                  <a:schemeClr val="dk1"/>
                </a:solidFill>
                <a:highlight>
                  <a:srgbClr val="FFFFFF"/>
                </a:highlight>
                <a:latin typeface="Lato"/>
                <a:ea typeface="Lato"/>
                <a:cs typeface="Lato"/>
                <a:sym typeface="Lato"/>
              </a:rPr>
              <a:t>Berikut adalah contoh sistem dengan menerapkan NLP, yaitu :</a:t>
            </a:r>
            <a:endParaRPr>
              <a:solidFill>
                <a:schemeClr val="dk1"/>
              </a:solidFill>
              <a:highlight>
                <a:srgbClr val="FFFFFF"/>
              </a:highlight>
              <a:latin typeface="Lato"/>
              <a:ea typeface="Lato"/>
              <a:cs typeface="Lato"/>
              <a:sym typeface="Lato"/>
            </a:endParaRPr>
          </a:p>
          <a:p>
            <a:pPr indent="-317500" lvl="0" marL="457200" rtl="0" algn="l">
              <a:lnSpc>
                <a:spcPct val="245454"/>
              </a:lnSpc>
              <a:spcBef>
                <a:spcPts val="1200"/>
              </a:spcBef>
              <a:spcAft>
                <a:spcPts val="0"/>
              </a:spcAft>
              <a:buClr>
                <a:schemeClr val="dk1"/>
              </a:buClr>
              <a:buSzPts val="1400"/>
              <a:buFont typeface="Lato"/>
              <a:buChar char="●"/>
            </a:pPr>
            <a:r>
              <a:rPr lang="en-US">
                <a:solidFill>
                  <a:schemeClr val="dk1"/>
                </a:solidFill>
                <a:latin typeface="Lato"/>
                <a:ea typeface="Lato"/>
                <a:cs typeface="Lato"/>
                <a:sym typeface="Lato"/>
              </a:rPr>
              <a:t> Aplikasi </a:t>
            </a:r>
            <a:r>
              <a:rPr i="1" lang="en-US">
                <a:solidFill>
                  <a:schemeClr val="dk1"/>
                </a:solidFill>
                <a:latin typeface="Lato"/>
                <a:ea typeface="Lato"/>
                <a:cs typeface="Lato"/>
                <a:sym typeface="Lato"/>
              </a:rPr>
              <a:t>personal assistant </a:t>
            </a:r>
            <a:r>
              <a:rPr lang="en-US">
                <a:solidFill>
                  <a:schemeClr val="dk1"/>
                </a:solidFill>
                <a:latin typeface="Lato"/>
                <a:ea typeface="Lato"/>
                <a:cs typeface="Lato"/>
                <a:sym typeface="Lato"/>
              </a:rPr>
              <a:t>seperti OK Google, Siri, Cortana, dan Alexa.</a:t>
            </a:r>
            <a:endParaRPr>
              <a:solidFill>
                <a:schemeClr val="dk1"/>
              </a:solidFill>
              <a:latin typeface="Lato"/>
              <a:ea typeface="Lato"/>
              <a:cs typeface="Lato"/>
              <a:sym typeface="Lato"/>
            </a:endParaRPr>
          </a:p>
          <a:p>
            <a:pPr indent="-317500" lvl="0" marL="457200" rtl="0" algn="l">
              <a:lnSpc>
                <a:spcPct val="245454"/>
              </a:lnSpc>
              <a:spcBef>
                <a:spcPts val="0"/>
              </a:spcBef>
              <a:spcAft>
                <a:spcPts val="0"/>
              </a:spcAft>
              <a:buClr>
                <a:schemeClr val="dk1"/>
              </a:buClr>
              <a:buSzPts val="1400"/>
              <a:buFont typeface="Lato"/>
              <a:buChar char="●"/>
            </a:pPr>
            <a:r>
              <a:rPr lang="en-US">
                <a:solidFill>
                  <a:schemeClr val="dk1"/>
                </a:solidFill>
                <a:highlight>
                  <a:srgbClr val="FFFFFF"/>
                </a:highlight>
                <a:latin typeface="Lato"/>
                <a:ea typeface="Lato"/>
                <a:cs typeface="Lato"/>
                <a:sym typeface="Lato"/>
              </a:rPr>
              <a:t>Aplikasi terjemahan bahasa seperti Google Translate</a:t>
            </a:r>
            <a:endParaRPr>
              <a:solidFill>
                <a:schemeClr val="dk1"/>
              </a:solidFill>
              <a:highlight>
                <a:srgbClr val="FFFFFF"/>
              </a:highlight>
              <a:latin typeface="Lato"/>
              <a:ea typeface="Lato"/>
              <a:cs typeface="Lato"/>
              <a:sym typeface="Lato"/>
            </a:endParaRPr>
          </a:p>
          <a:p>
            <a:pPr indent="-317500" lvl="0" marL="457200" rtl="0" algn="l">
              <a:lnSpc>
                <a:spcPct val="245454"/>
              </a:lnSpc>
              <a:spcBef>
                <a:spcPts val="0"/>
              </a:spcBef>
              <a:spcAft>
                <a:spcPts val="0"/>
              </a:spcAft>
              <a:buClr>
                <a:schemeClr val="dk1"/>
              </a:buClr>
              <a:buSzPts val="1400"/>
              <a:buFont typeface="Lato"/>
              <a:buChar char="●"/>
            </a:pPr>
            <a:r>
              <a:rPr lang="en-US">
                <a:solidFill>
                  <a:schemeClr val="dk1"/>
                </a:solidFill>
                <a:highlight>
                  <a:srgbClr val="FFFFFF"/>
                </a:highlight>
                <a:latin typeface="Lato"/>
                <a:ea typeface="Lato"/>
                <a:cs typeface="Lato"/>
                <a:sym typeface="Lato"/>
              </a:rPr>
              <a:t>Aplikasi Email seperti Gmail, Hotmail, Ymail memfilter dan mengklasifikasikan email kamu dengan mendeteksi pesan spam atau tidaknya</a:t>
            </a:r>
            <a:endParaRPr>
              <a:solidFill>
                <a:schemeClr val="dk1"/>
              </a:solidFill>
              <a:highlight>
                <a:srgbClr val="FFFFFF"/>
              </a:highlight>
              <a:latin typeface="Lato"/>
              <a:ea typeface="Lato"/>
              <a:cs typeface="Lato"/>
              <a:sym typeface="Lato"/>
            </a:endParaRPr>
          </a:p>
          <a:p>
            <a:pPr indent="-317500" lvl="0" marL="457200" rtl="0" algn="l">
              <a:lnSpc>
                <a:spcPct val="245454"/>
              </a:lnSpc>
              <a:spcBef>
                <a:spcPts val="0"/>
              </a:spcBef>
              <a:spcAft>
                <a:spcPts val="0"/>
              </a:spcAft>
              <a:buClr>
                <a:schemeClr val="dk1"/>
              </a:buClr>
              <a:buSzPts val="1400"/>
              <a:buFont typeface="Lato"/>
              <a:buChar char="●"/>
            </a:pPr>
            <a:r>
              <a:rPr lang="en-US">
                <a:solidFill>
                  <a:schemeClr val="dk1"/>
                </a:solidFill>
                <a:latin typeface="Lato"/>
                <a:ea typeface="Lato"/>
                <a:cs typeface="Lato"/>
                <a:sym typeface="Lato"/>
              </a:rPr>
              <a:t>Aplikasi Chatbot</a:t>
            </a:r>
            <a:endParaRPr>
              <a:solidFill>
                <a:schemeClr val="dk1"/>
              </a:solidFill>
              <a:latin typeface="Lato"/>
              <a:ea typeface="Lato"/>
              <a:cs typeface="Lato"/>
              <a:sym typeface="Lato"/>
            </a:endParaRPr>
          </a:p>
          <a:p>
            <a:pPr indent="-317500" lvl="0" marL="457200" rtl="0" algn="l">
              <a:lnSpc>
                <a:spcPct val="245454"/>
              </a:lnSpc>
              <a:spcBef>
                <a:spcPts val="0"/>
              </a:spcBef>
              <a:spcAft>
                <a:spcPts val="0"/>
              </a:spcAft>
              <a:buClr>
                <a:schemeClr val="dk1"/>
              </a:buClr>
              <a:buSzPts val="1400"/>
              <a:buFont typeface="Lato"/>
              <a:buChar char="●"/>
            </a:pPr>
            <a:r>
              <a:rPr lang="en-US">
                <a:solidFill>
                  <a:schemeClr val="dk1"/>
                </a:solidFill>
                <a:latin typeface="Lato"/>
                <a:ea typeface="Lato"/>
                <a:cs typeface="Lato"/>
                <a:sym typeface="Lato"/>
              </a:rPr>
              <a:t>Sentiment Analysis</a:t>
            </a:r>
            <a:endParaRPr>
              <a:solidFill>
                <a:schemeClr val="dk1"/>
              </a:solidFill>
              <a:latin typeface="Lato"/>
              <a:ea typeface="Lato"/>
              <a:cs typeface="Lato"/>
              <a:sym typeface="Lato"/>
            </a:endParaRPr>
          </a:p>
          <a:p>
            <a:pPr indent="-317500" lvl="0" marL="457200" rtl="0" algn="l">
              <a:lnSpc>
                <a:spcPct val="245454"/>
              </a:lnSpc>
              <a:spcBef>
                <a:spcPts val="0"/>
              </a:spcBef>
              <a:spcAft>
                <a:spcPts val="0"/>
              </a:spcAft>
              <a:buClr>
                <a:schemeClr val="dk1"/>
              </a:buClr>
              <a:buSzPts val="1400"/>
              <a:buFont typeface="Lato"/>
              <a:buChar char="●"/>
            </a:pPr>
            <a:r>
              <a:rPr lang="en-US">
                <a:solidFill>
                  <a:schemeClr val="dk1"/>
                </a:solidFill>
                <a:latin typeface="Lato"/>
                <a:ea typeface="Lato"/>
                <a:cs typeface="Lato"/>
                <a:sym typeface="Lato"/>
              </a:rPr>
              <a:t>Sistem Rekomendasi</a:t>
            </a:r>
            <a:endParaRPr>
              <a:solidFill>
                <a:schemeClr val="dk1"/>
              </a:solidFill>
              <a:latin typeface="Lato"/>
              <a:ea typeface="Lato"/>
              <a:cs typeface="Lato"/>
              <a:sym typeface="Lato"/>
            </a:endParaRPr>
          </a:p>
          <a:p>
            <a:pPr indent="0" lvl="0" marL="0" marR="0" rtl="0" algn="just">
              <a:lnSpc>
                <a:spcPct val="150000"/>
              </a:lnSpc>
              <a:spcBef>
                <a:spcPts val="1200"/>
              </a:spcBef>
              <a:spcAft>
                <a:spcPts val="0"/>
              </a:spcAft>
              <a:buClr>
                <a:schemeClr val="accent1"/>
              </a:buClr>
              <a:buSzPts val="2400"/>
              <a:buFont typeface="Merriweather"/>
              <a:buNone/>
            </a:pPr>
            <a:r>
              <a:t/>
            </a:r>
            <a:endParaRPr sz="1300">
              <a:solidFill>
                <a:srgbClr val="696969"/>
              </a:solidFill>
              <a:highlight>
                <a:srgbClr val="FFFFFF"/>
              </a:highlight>
              <a:latin typeface="Lato"/>
              <a:ea typeface="Lato"/>
              <a:cs typeface="Lato"/>
              <a:sym typeface="Lato"/>
            </a:endParaRPr>
          </a:p>
        </p:txBody>
      </p:sp>
      <p:pic>
        <p:nvPicPr>
          <p:cNvPr descr="Logo Kampus Merdeka Diluncurkan | Serba University" id="199" name="Google Shape;199;g12d1a8d4b4e_0_0"/>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00" name="Google Shape;200;g12d1a8d4b4e_0_0"/>
          <p:cNvPicPr preferRelativeResize="0"/>
          <p:nvPr/>
        </p:nvPicPr>
        <p:blipFill rotWithShape="1">
          <a:blip r:embed="rId4">
            <a:alphaModFix/>
          </a:blip>
          <a:srcRect b="34513" l="7356" r="9143" t="26959"/>
          <a:stretch/>
        </p:blipFill>
        <p:spPr>
          <a:xfrm>
            <a:off x="1056858" y="285390"/>
            <a:ext cx="724428" cy="33509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04" name="Shape 204"/>
        <p:cNvGrpSpPr/>
        <p:nvPr/>
      </p:nvGrpSpPr>
      <p:grpSpPr>
        <a:xfrm>
          <a:off x="0" y="0"/>
          <a:ext cx="0" cy="0"/>
          <a:chOff x="0" y="0"/>
          <a:chExt cx="0" cy="0"/>
        </a:xfrm>
      </p:grpSpPr>
      <p:cxnSp>
        <p:nvCxnSpPr>
          <p:cNvPr id="205" name="Google Shape;205;g12d7ef5036c_1_1"/>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pic>
        <p:nvPicPr>
          <p:cNvPr descr="Logo Kampus Merdeka Diluncurkan | Serba University" id="206" name="Google Shape;206;g12d7ef5036c_1_1"/>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07" name="Google Shape;207;g12d7ef5036c_1_1"/>
          <p:cNvPicPr preferRelativeResize="0"/>
          <p:nvPr/>
        </p:nvPicPr>
        <p:blipFill rotWithShape="1">
          <a:blip r:embed="rId4">
            <a:alphaModFix/>
          </a:blip>
          <a:srcRect b="34513" l="7356" r="9143" t="26959"/>
          <a:stretch/>
        </p:blipFill>
        <p:spPr>
          <a:xfrm>
            <a:off x="1056858" y="285390"/>
            <a:ext cx="724428" cy="335096"/>
          </a:xfrm>
          <a:prstGeom prst="rect">
            <a:avLst/>
          </a:prstGeom>
          <a:noFill/>
          <a:ln>
            <a:noFill/>
          </a:ln>
        </p:spPr>
      </p:pic>
      <p:sp>
        <p:nvSpPr>
          <p:cNvPr id="208" name="Google Shape;208;g12d7ef5036c_1_1"/>
          <p:cNvSpPr txBox="1"/>
          <p:nvPr/>
        </p:nvSpPr>
        <p:spPr>
          <a:xfrm>
            <a:off x="5921400" y="392975"/>
            <a:ext cx="3222600" cy="335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1" i="0" lang="en-US" sz="1700" u="none" cap="none" strike="noStrike">
                <a:solidFill>
                  <a:schemeClr val="dk1"/>
                </a:solidFill>
                <a:latin typeface="Roboto"/>
                <a:ea typeface="Roboto"/>
                <a:cs typeface="Roboto"/>
                <a:sym typeface="Roboto"/>
              </a:rPr>
              <a:t>Contoh Recommender System</a:t>
            </a:r>
            <a:endParaRPr b="1" i="0" sz="1700" u="none" cap="none" strike="noStrike">
              <a:solidFill>
                <a:schemeClr val="dk1"/>
              </a:solidFill>
              <a:latin typeface="Roboto"/>
              <a:ea typeface="Roboto"/>
              <a:cs typeface="Roboto"/>
              <a:sym typeface="Roboto"/>
            </a:endParaRPr>
          </a:p>
          <a:p>
            <a:pPr indent="0" lvl="0" marL="0" marR="0" rtl="0" algn="r">
              <a:lnSpc>
                <a:spcPct val="100000"/>
              </a:lnSpc>
              <a:spcBef>
                <a:spcPts val="600"/>
              </a:spcBef>
              <a:spcAft>
                <a:spcPts val="0"/>
              </a:spcAft>
              <a:buClr>
                <a:schemeClr val="accent1"/>
              </a:buClr>
              <a:buSzPts val="2400"/>
              <a:buFont typeface="Merriweather"/>
              <a:buNone/>
            </a:pPr>
            <a:r>
              <a:t/>
            </a:r>
            <a:endParaRPr b="1" i="0" sz="2800" u="none" cap="none" strike="noStrike">
              <a:solidFill>
                <a:srgbClr val="002060"/>
              </a:solidFill>
              <a:latin typeface="Arial"/>
              <a:ea typeface="Arial"/>
              <a:cs typeface="Arial"/>
              <a:sym typeface="Arial"/>
            </a:endParaRPr>
          </a:p>
        </p:txBody>
      </p:sp>
      <p:pic>
        <p:nvPicPr>
          <p:cNvPr id="209" name="Google Shape;209;g12d7ef5036c_1_1"/>
          <p:cNvPicPr preferRelativeResize="0"/>
          <p:nvPr/>
        </p:nvPicPr>
        <p:blipFill rotWithShape="1">
          <a:blip r:embed="rId5">
            <a:alphaModFix/>
          </a:blip>
          <a:srcRect b="0" l="0" r="0" t="0"/>
          <a:stretch/>
        </p:blipFill>
        <p:spPr>
          <a:xfrm>
            <a:off x="152400" y="1004867"/>
            <a:ext cx="8839199" cy="1725443"/>
          </a:xfrm>
          <a:prstGeom prst="rect">
            <a:avLst/>
          </a:prstGeom>
          <a:noFill/>
          <a:ln>
            <a:noFill/>
          </a:ln>
        </p:spPr>
      </p:pic>
      <p:pic>
        <p:nvPicPr>
          <p:cNvPr id="210" name="Google Shape;210;g12d7ef5036c_1_1"/>
          <p:cNvPicPr preferRelativeResize="0"/>
          <p:nvPr/>
        </p:nvPicPr>
        <p:blipFill>
          <a:blip r:embed="rId6">
            <a:alphaModFix/>
          </a:blip>
          <a:stretch>
            <a:fillRect/>
          </a:stretch>
        </p:blipFill>
        <p:spPr>
          <a:xfrm>
            <a:off x="152400" y="2882710"/>
            <a:ext cx="4027968" cy="2108389"/>
          </a:xfrm>
          <a:prstGeom prst="rect">
            <a:avLst/>
          </a:prstGeom>
          <a:noFill/>
          <a:ln>
            <a:noFill/>
          </a:ln>
        </p:spPr>
      </p:pic>
      <p:pic>
        <p:nvPicPr>
          <p:cNvPr id="211" name="Google Shape;211;g12d7ef5036c_1_1"/>
          <p:cNvPicPr preferRelativeResize="0"/>
          <p:nvPr/>
        </p:nvPicPr>
        <p:blipFill>
          <a:blip r:embed="rId7">
            <a:alphaModFix/>
          </a:blip>
          <a:stretch>
            <a:fillRect/>
          </a:stretch>
        </p:blipFill>
        <p:spPr>
          <a:xfrm>
            <a:off x="4332768" y="2882710"/>
            <a:ext cx="4658833" cy="205590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g12d7ef5036c_1_12"/>
          <p:cNvSpPr txBox="1"/>
          <p:nvPr/>
        </p:nvSpPr>
        <p:spPr>
          <a:xfrm>
            <a:off x="3014400" y="2094600"/>
            <a:ext cx="3115200" cy="954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lang="en-US" sz="2500"/>
              <a:t>Tahapan dalam Pemrosesan NLP</a:t>
            </a:r>
            <a:endParaRPr b="1" i="0" sz="25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20" name="Shape 220"/>
        <p:cNvGrpSpPr/>
        <p:nvPr/>
      </p:nvGrpSpPr>
      <p:grpSpPr>
        <a:xfrm>
          <a:off x="0" y="0"/>
          <a:ext cx="0" cy="0"/>
          <a:chOff x="0" y="0"/>
          <a:chExt cx="0" cy="0"/>
        </a:xfrm>
      </p:grpSpPr>
      <p:sp>
        <p:nvSpPr>
          <p:cNvPr id="221" name="Google Shape;221;g13e1ff19803_1_0"/>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lang="en-US" sz="2000">
                <a:solidFill>
                  <a:srgbClr val="002060"/>
                </a:solidFill>
              </a:rPr>
              <a:t>Tahapan NLP</a:t>
            </a:r>
            <a:endParaRPr b="1" i="0" sz="2000" u="none" cap="none" strike="noStrike">
              <a:solidFill>
                <a:srgbClr val="002060"/>
              </a:solidFill>
              <a:latin typeface="Arial"/>
              <a:ea typeface="Arial"/>
              <a:cs typeface="Arial"/>
              <a:sym typeface="Arial"/>
            </a:endParaRPr>
          </a:p>
        </p:txBody>
      </p:sp>
      <p:cxnSp>
        <p:nvCxnSpPr>
          <p:cNvPr id="222" name="Google Shape;222;g13e1ff19803_1_0"/>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223" name="Google Shape;223;g13e1ff19803_1_0"/>
          <p:cNvSpPr txBox="1"/>
          <p:nvPr/>
        </p:nvSpPr>
        <p:spPr>
          <a:xfrm>
            <a:off x="374925" y="1023375"/>
            <a:ext cx="5219400" cy="3735000"/>
          </a:xfrm>
          <a:prstGeom prst="rect">
            <a:avLst/>
          </a:prstGeom>
          <a:noFill/>
          <a:ln>
            <a:noFill/>
          </a:ln>
        </p:spPr>
        <p:txBody>
          <a:bodyPr anchorCtr="0" anchor="t" bIns="91425" lIns="91425" spcFirstLastPara="1" rIns="91425" wrap="square" tIns="91425">
            <a:noAutofit/>
          </a:bodyPr>
          <a:lstStyle/>
          <a:p>
            <a:pPr indent="0" lvl="0" marL="0" rtl="0" algn="l">
              <a:lnSpc>
                <a:spcPct val="105882"/>
              </a:lnSpc>
              <a:spcBef>
                <a:spcPts val="4000"/>
              </a:spcBef>
              <a:spcAft>
                <a:spcPts val="0"/>
              </a:spcAft>
              <a:buNone/>
            </a:pPr>
            <a:r>
              <a:rPr b="1" lang="en-US">
                <a:solidFill>
                  <a:schemeClr val="dk1"/>
                </a:solidFill>
                <a:highlight>
                  <a:srgbClr val="FFFFFF"/>
                </a:highlight>
                <a:latin typeface="Lato"/>
                <a:ea typeface="Lato"/>
                <a:cs typeface="Lato"/>
                <a:sym typeface="Lato"/>
              </a:rPr>
              <a:t>1. Dimensionality Reduction</a:t>
            </a:r>
            <a:endParaRPr b="1">
              <a:solidFill>
                <a:schemeClr val="dk1"/>
              </a:solidFill>
              <a:highlight>
                <a:srgbClr val="FFFFFF"/>
              </a:highlight>
              <a:latin typeface="Lato"/>
              <a:ea typeface="Lato"/>
              <a:cs typeface="Lato"/>
              <a:sym typeface="Lato"/>
            </a:endParaRPr>
          </a:p>
          <a:p>
            <a:pPr indent="0" lvl="0" marL="0" rtl="0" algn="just">
              <a:lnSpc>
                <a:spcPct val="218181"/>
              </a:lnSpc>
              <a:spcBef>
                <a:spcPts val="1300"/>
              </a:spcBef>
              <a:spcAft>
                <a:spcPts val="0"/>
              </a:spcAft>
              <a:buNone/>
            </a:pPr>
            <a:r>
              <a:rPr i="1" lang="en-US">
                <a:solidFill>
                  <a:schemeClr val="dk1"/>
                </a:solidFill>
                <a:highlight>
                  <a:srgbClr val="FFFFFF"/>
                </a:highlight>
                <a:latin typeface="Lato"/>
                <a:ea typeface="Lato"/>
                <a:cs typeface="Lato"/>
                <a:sym typeface="Lato"/>
              </a:rPr>
              <a:t>Dimensionality reduction</a:t>
            </a:r>
            <a:r>
              <a:rPr lang="en-US">
                <a:solidFill>
                  <a:schemeClr val="dk1"/>
                </a:solidFill>
                <a:highlight>
                  <a:srgbClr val="FFFFFF"/>
                </a:highlight>
                <a:latin typeface="Lato"/>
                <a:ea typeface="Lato"/>
                <a:cs typeface="Lato"/>
                <a:sym typeface="Lato"/>
              </a:rPr>
              <a:t> atau reduksi dimensi adalah teknik untuk mengurangi dimensi dataset dalam hal ini fitur data. Biasanya dataset yang ingin diproses memiliki puluhan bahkan mungkin ratusan fitur atau kolom. Dengan reduksi dimensi, kita dapat mengurangi jumlah fitur atau kolom tanpa menghilangkan informasi dari dataset tersebut. atau singkatnya Dimensionality Reduction pada ML adalah proses mereduksi fitur yang tidak terlalu berpengaruh pada sebuah data. </a:t>
            </a:r>
            <a:endParaRPr>
              <a:solidFill>
                <a:schemeClr val="dk1"/>
              </a:solidFill>
              <a:highlight>
                <a:srgbClr val="FFFFFF"/>
              </a:highlight>
              <a:latin typeface="Lato"/>
              <a:ea typeface="Lato"/>
              <a:cs typeface="Lato"/>
              <a:sym typeface="Lato"/>
            </a:endParaRPr>
          </a:p>
          <a:p>
            <a:pPr indent="0" lvl="0" marL="0" rtl="0" algn="l">
              <a:lnSpc>
                <a:spcPct val="218181"/>
              </a:lnSpc>
              <a:spcBef>
                <a:spcPts val="3000"/>
              </a:spcBef>
              <a:spcAft>
                <a:spcPts val="0"/>
              </a:spcAft>
              <a:buNone/>
            </a:pPr>
            <a:r>
              <a:t/>
            </a:r>
            <a:endParaRPr>
              <a:solidFill>
                <a:schemeClr val="dk1"/>
              </a:solidFill>
              <a:highlight>
                <a:srgbClr val="FFFFFF"/>
              </a:highlight>
              <a:latin typeface="Lato"/>
              <a:ea typeface="Lato"/>
              <a:cs typeface="Lato"/>
              <a:sym typeface="Lato"/>
            </a:endParaRPr>
          </a:p>
        </p:txBody>
      </p:sp>
      <p:pic>
        <p:nvPicPr>
          <p:cNvPr descr="Logo Kampus Merdeka Diluncurkan | Serba University" id="224" name="Google Shape;224;g13e1ff19803_1_0"/>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25" name="Google Shape;225;g13e1ff19803_1_0"/>
          <p:cNvPicPr preferRelativeResize="0"/>
          <p:nvPr/>
        </p:nvPicPr>
        <p:blipFill rotWithShape="1">
          <a:blip r:embed="rId4">
            <a:alphaModFix/>
          </a:blip>
          <a:srcRect b="34516" l="7356" r="9143" t="26957"/>
          <a:stretch/>
        </p:blipFill>
        <p:spPr>
          <a:xfrm>
            <a:off x="1056858" y="285390"/>
            <a:ext cx="724428" cy="335096"/>
          </a:xfrm>
          <a:prstGeom prst="rect">
            <a:avLst/>
          </a:prstGeom>
          <a:noFill/>
          <a:ln>
            <a:noFill/>
          </a:ln>
        </p:spPr>
      </p:pic>
      <p:pic>
        <p:nvPicPr>
          <p:cNvPr id="226" name="Google Shape;226;g13e1ff19803_1_0"/>
          <p:cNvPicPr preferRelativeResize="0"/>
          <p:nvPr/>
        </p:nvPicPr>
        <p:blipFill>
          <a:blip r:embed="rId5">
            <a:alphaModFix/>
          </a:blip>
          <a:stretch>
            <a:fillRect/>
          </a:stretch>
        </p:blipFill>
        <p:spPr>
          <a:xfrm>
            <a:off x="5718825" y="1543390"/>
            <a:ext cx="3244874" cy="310548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bg>
      <p:bgPr>
        <a:solidFill>
          <a:schemeClr val="lt1"/>
        </a:solidFill>
      </p:bgPr>
    </p:bg>
    <p:spTree>
      <p:nvGrpSpPr>
        <p:cNvPr id="230" name="Shape 230"/>
        <p:cNvGrpSpPr/>
        <p:nvPr/>
      </p:nvGrpSpPr>
      <p:grpSpPr>
        <a:xfrm>
          <a:off x="0" y="0"/>
          <a:ext cx="0" cy="0"/>
          <a:chOff x="0" y="0"/>
          <a:chExt cx="0" cy="0"/>
        </a:xfrm>
      </p:grpSpPr>
      <p:sp>
        <p:nvSpPr>
          <p:cNvPr id="231" name="Google Shape;231;g136cfb108a8_0_0"/>
          <p:cNvSpPr txBox="1"/>
          <p:nvPr/>
        </p:nvSpPr>
        <p:spPr>
          <a:xfrm>
            <a:off x="4751700" y="285400"/>
            <a:ext cx="4212000" cy="5154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600"/>
              </a:spcBef>
              <a:spcAft>
                <a:spcPts val="0"/>
              </a:spcAft>
              <a:buClr>
                <a:schemeClr val="accent1"/>
              </a:buClr>
              <a:buSzPts val="2400"/>
              <a:buFont typeface="Merriweather"/>
              <a:buNone/>
            </a:pPr>
            <a:r>
              <a:rPr b="1" lang="en-US" sz="2000">
                <a:solidFill>
                  <a:srgbClr val="002060"/>
                </a:solidFill>
              </a:rPr>
              <a:t>Tahapan NLP</a:t>
            </a:r>
            <a:endParaRPr b="1" i="0" sz="2000" u="none" cap="none" strike="noStrike">
              <a:solidFill>
                <a:srgbClr val="002060"/>
              </a:solidFill>
              <a:latin typeface="Arial"/>
              <a:ea typeface="Arial"/>
              <a:cs typeface="Arial"/>
              <a:sym typeface="Arial"/>
            </a:endParaRPr>
          </a:p>
        </p:txBody>
      </p:sp>
      <p:cxnSp>
        <p:nvCxnSpPr>
          <p:cNvPr id="232" name="Google Shape;232;g136cfb108a8_0_0"/>
          <p:cNvCxnSpPr/>
          <p:nvPr/>
        </p:nvCxnSpPr>
        <p:spPr>
          <a:xfrm flipH="1" rot="10800000">
            <a:off x="228600" y="816515"/>
            <a:ext cx="8664900" cy="10800"/>
          </a:xfrm>
          <a:prstGeom prst="straightConnector1">
            <a:avLst/>
          </a:prstGeom>
          <a:noFill/>
          <a:ln cap="flat" cmpd="sng" w="22225">
            <a:solidFill>
              <a:srgbClr val="002060"/>
            </a:solidFill>
            <a:prstDash val="solid"/>
            <a:round/>
            <a:headEnd len="sm" w="sm" type="none"/>
            <a:tailEnd len="sm" w="sm" type="none"/>
          </a:ln>
        </p:spPr>
      </p:cxnSp>
      <p:sp>
        <p:nvSpPr>
          <p:cNvPr id="233" name="Google Shape;233;g136cfb108a8_0_0"/>
          <p:cNvSpPr txBox="1"/>
          <p:nvPr/>
        </p:nvSpPr>
        <p:spPr>
          <a:xfrm>
            <a:off x="374925" y="1184150"/>
            <a:ext cx="4980000" cy="3733800"/>
          </a:xfrm>
          <a:prstGeom prst="rect">
            <a:avLst/>
          </a:prstGeom>
          <a:noFill/>
          <a:ln>
            <a:noFill/>
          </a:ln>
        </p:spPr>
        <p:txBody>
          <a:bodyPr anchorCtr="0" anchor="t" bIns="91425" lIns="91425" spcFirstLastPara="1" rIns="91425" wrap="square" tIns="91425">
            <a:noAutofit/>
          </a:bodyPr>
          <a:lstStyle/>
          <a:p>
            <a:pPr indent="0" lvl="0" marL="0" rtl="0" algn="l">
              <a:lnSpc>
                <a:spcPct val="105882"/>
              </a:lnSpc>
              <a:spcBef>
                <a:spcPts val="4000"/>
              </a:spcBef>
              <a:spcAft>
                <a:spcPts val="0"/>
              </a:spcAft>
              <a:buNone/>
            </a:pPr>
            <a:r>
              <a:rPr lang="en-US">
                <a:solidFill>
                  <a:schemeClr val="dk1"/>
                </a:solidFill>
                <a:highlight>
                  <a:srgbClr val="FFFFFF"/>
                </a:highlight>
                <a:latin typeface="Lato"/>
                <a:ea typeface="Lato"/>
                <a:cs typeface="Lato"/>
                <a:sym typeface="Lato"/>
              </a:rPr>
              <a:t>Tahapan </a:t>
            </a:r>
            <a:r>
              <a:rPr lang="en-US">
                <a:solidFill>
                  <a:schemeClr val="dk1"/>
                </a:solidFill>
                <a:highlight>
                  <a:srgbClr val="FFFFFF"/>
                </a:highlight>
                <a:latin typeface="Lato"/>
                <a:ea typeface="Lato"/>
                <a:cs typeface="Lato"/>
                <a:sym typeface="Lato"/>
              </a:rPr>
              <a:t>Dimensionality Reduction</a:t>
            </a:r>
            <a:endParaRPr>
              <a:solidFill>
                <a:schemeClr val="dk1"/>
              </a:solidFill>
              <a:highlight>
                <a:srgbClr val="FFFFFF"/>
              </a:highlight>
              <a:latin typeface="Lato"/>
              <a:ea typeface="Lato"/>
              <a:cs typeface="Lato"/>
              <a:sym typeface="Lato"/>
            </a:endParaRPr>
          </a:p>
          <a:p>
            <a:pPr indent="-317500" lvl="0" marL="457200" rtl="0" algn="just">
              <a:lnSpc>
                <a:spcPct val="218181"/>
              </a:lnSpc>
              <a:spcBef>
                <a:spcPts val="1300"/>
              </a:spcBef>
              <a:spcAft>
                <a:spcPts val="0"/>
              </a:spcAft>
              <a:buClr>
                <a:schemeClr val="dk1"/>
              </a:buClr>
              <a:buSzPts val="1400"/>
              <a:buFont typeface="Lato"/>
              <a:buAutoNum type="arabicPeriod"/>
            </a:pPr>
            <a:r>
              <a:rPr lang="en-US">
                <a:solidFill>
                  <a:schemeClr val="dk1"/>
                </a:solidFill>
                <a:highlight>
                  <a:srgbClr val="FFFFFF"/>
                </a:highlight>
                <a:latin typeface="Lato"/>
                <a:ea typeface="Lato"/>
                <a:cs typeface="Lato"/>
                <a:sym typeface="Lato"/>
              </a:rPr>
              <a:t>Ubah tulisan menjadi satu format</a:t>
            </a:r>
            <a:endParaRPr>
              <a:solidFill>
                <a:schemeClr val="dk1"/>
              </a:solidFill>
              <a:highlight>
                <a:srgbClr val="FFFFFF"/>
              </a:highlight>
              <a:latin typeface="Lato"/>
              <a:ea typeface="Lato"/>
              <a:cs typeface="Lato"/>
              <a:sym typeface="Lato"/>
            </a:endParaRPr>
          </a:p>
          <a:p>
            <a:pPr indent="-317500" lvl="0" marL="457200" rtl="0" algn="just">
              <a:lnSpc>
                <a:spcPct val="218181"/>
              </a:lnSpc>
              <a:spcBef>
                <a:spcPts val="0"/>
              </a:spcBef>
              <a:spcAft>
                <a:spcPts val="0"/>
              </a:spcAft>
              <a:buClr>
                <a:schemeClr val="dk1"/>
              </a:buClr>
              <a:buSzPts val="1400"/>
              <a:buFont typeface="Lato"/>
              <a:buAutoNum type="arabicPeriod"/>
            </a:pPr>
            <a:r>
              <a:rPr lang="en-US">
                <a:solidFill>
                  <a:schemeClr val="dk1"/>
                </a:solidFill>
                <a:highlight>
                  <a:srgbClr val="FFFFFF"/>
                </a:highlight>
                <a:latin typeface="Lato"/>
                <a:ea typeface="Lato"/>
                <a:cs typeface="Lato"/>
                <a:sym typeface="Lato"/>
              </a:rPr>
              <a:t>Hapus kata-kata yang mengandung stop words</a:t>
            </a:r>
            <a:endParaRPr>
              <a:solidFill>
                <a:schemeClr val="dk1"/>
              </a:solidFill>
              <a:highlight>
                <a:srgbClr val="FFFFFF"/>
              </a:highlight>
              <a:latin typeface="Lato"/>
              <a:ea typeface="Lato"/>
              <a:cs typeface="Lato"/>
              <a:sym typeface="Lato"/>
            </a:endParaRPr>
          </a:p>
          <a:p>
            <a:pPr indent="0" lvl="0" marL="457200" rtl="0" algn="just">
              <a:lnSpc>
                <a:spcPct val="218181"/>
              </a:lnSpc>
              <a:spcBef>
                <a:spcPts val="1300"/>
              </a:spcBef>
              <a:spcAft>
                <a:spcPts val="0"/>
              </a:spcAft>
              <a:buNone/>
            </a:pPr>
            <a:r>
              <a:rPr i="1" lang="en-US">
                <a:solidFill>
                  <a:schemeClr val="dk1"/>
                </a:solidFill>
                <a:highlight>
                  <a:srgbClr val="FFFFFF"/>
                </a:highlight>
                <a:latin typeface="Lato"/>
                <a:ea typeface="Lato"/>
                <a:cs typeface="Lato"/>
                <a:sym typeface="Lato"/>
              </a:rPr>
              <a:t>Stop words : </a:t>
            </a:r>
            <a:r>
              <a:rPr i="1" lang="en-US">
                <a:solidFill>
                  <a:srgbClr val="333333"/>
                </a:solidFill>
                <a:highlight>
                  <a:srgbClr val="FFFFFF"/>
                </a:highlight>
                <a:latin typeface="Lato"/>
                <a:ea typeface="Lato"/>
                <a:cs typeface="Lato"/>
                <a:sym typeface="Lato"/>
              </a:rPr>
              <a:t>Stop words adalah kata umum (common words) yang biasanya muncul dalam jumlah besar dan dianggap tidak memiliki makna.</a:t>
            </a:r>
            <a:endParaRPr i="1">
              <a:solidFill>
                <a:schemeClr val="dk1"/>
              </a:solidFill>
              <a:highlight>
                <a:srgbClr val="FFFFFF"/>
              </a:highlight>
              <a:latin typeface="Lato"/>
              <a:ea typeface="Lato"/>
              <a:cs typeface="Lato"/>
              <a:sym typeface="Lato"/>
            </a:endParaRPr>
          </a:p>
          <a:p>
            <a:pPr indent="-317500" lvl="0" marL="457200" rtl="0" algn="just">
              <a:lnSpc>
                <a:spcPct val="218181"/>
              </a:lnSpc>
              <a:spcBef>
                <a:spcPts val="1300"/>
              </a:spcBef>
              <a:spcAft>
                <a:spcPts val="0"/>
              </a:spcAft>
              <a:buClr>
                <a:schemeClr val="dk1"/>
              </a:buClr>
              <a:buSzPts val="1400"/>
              <a:buFont typeface="Lato"/>
              <a:buAutoNum type="arabicPeriod"/>
            </a:pPr>
            <a:r>
              <a:rPr lang="en-US">
                <a:solidFill>
                  <a:schemeClr val="dk1"/>
                </a:solidFill>
                <a:highlight>
                  <a:srgbClr val="FFFFFF"/>
                </a:highlight>
                <a:latin typeface="Lato"/>
                <a:ea typeface="Lato"/>
                <a:cs typeface="Lato"/>
                <a:sym typeface="Lato"/>
              </a:rPr>
              <a:t>Hapus simbol-simbol yang tidak diperlukan</a:t>
            </a:r>
            <a:endParaRPr>
              <a:solidFill>
                <a:schemeClr val="dk1"/>
              </a:solidFill>
              <a:highlight>
                <a:srgbClr val="FFFFFF"/>
              </a:highlight>
              <a:latin typeface="Lato"/>
              <a:ea typeface="Lato"/>
              <a:cs typeface="Lato"/>
              <a:sym typeface="Lato"/>
            </a:endParaRPr>
          </a:p>
          <a:p>
            <a:pPr indent="0" lvl="0" marL="0" rtl="0" algn="l">
              <a:lnSpc>
                <a:spcPct val="218181"/>
              </a:lnSpc>
              <a:spcBef>
                <a:spcPts val="3000"/>
              </a:spcBef>
              <a:spcAft>
                <a:spcPts val="0"/>
              </a:spcAft>
              <a:buNone/>
            </a:pPr>
            <a:r>
              <a:t/>
            </a:r>
            <a:endParaRPr>
              <a:solidFill>
                <a:schemeClr val="dk1"/>
              </a:solidFill>
              <a:highlight>
                <a:srgbClr val="FFFFFF"/>
              </a:highlight>
              <a:latin typeface="Lato"/>
              <a:ea typeface="Lato"/>
              <a:cs typeface="Lato"/>
              <a:sym typeface="Lato"/>
            </a:endParaRPr>
          </a:p>
        </p:txBody>
      </p:sp>
      <p:pic>
        <p:nvPicPr>
          <p:cNvPr descr="Logo Kampus Merdeka Diluncurkan | Serba University" id="234" name="Google Shape;234;g136cfb108a8_0_0"/>
          <p:cNvPicPr preferRelativeResize="0"/>
          <p:nvPr/>
        </p:nvPicPr>
        <p:blipFill rotWithShape="1">
          <a:blip r:embed="rId3">
            <a:alphaModFix/>
          </a:blip>
          <a:srcRect b="0" l="0" r="0" t="0"/>
          <a:stretch/>
        </p:blipFill>
        <p:spPr>
          <a:xfrm>
            <a:off x="228599" y="212655"/>
            <a:ext cx="846775" cy="515429"/>
          </a:xfrm>
          <a:prstGeom prst="rect">
            <a:avLst/>
          </a:prstGeom>
          <a:noFill/>
          <a:ln>
            <a:noFill/>
          </a:ln>
        </p:spPr>
      </p:pic>
      <p:pic>
        <p:nvPicPr>
          <p:cNvPr id="235" name="Google Shape;235;g136cfb108a8_0_0"/>
          <p:cNvPicPr preferRelativeResize="0"/>
          <p:nvPr/>
        </p:nvPicPr>
        <p:blipFill rotWithShape="1">
          <a:blip r:embed="rId4">
            <a:alphaModFix/>
          </a:blip>
          <a:srcRect b="34516" l="7356" r="9143" t="26957"/>
          <a:stretch/>
        </p:blipFill>
        <p:spPr>
          <a:xfrm>
            <a:off x="1056858" y="285390"/>
            <a:ext cx="724428" cy="335096"/>
          </a:xfrm>
          <a:prstGeom prst="rect">
            <a:avLst/>
          </a:prstGeom>
          <a:noFill/>
          <a:ln>
            <a:noFill/>
          </a:ln>
        </p:spPr>
      </p:pic>
      <p:pic>
        <p:nvPicPr>
          <p:cNvPr id="236" name="Google Shape;236;g136cfb108a8_0_0"/>
          <p:cNvPicPr preferRelativeResize="0"/>
          <p:nvPr/>
        </p:nvPicPr>
        <p:blipFill>
          <a:blip r:embed="rId5">
            <a:alphaModFix/>
          </a:blip>
          <a:stretch>
            <a:fillRect/>
          </a:stretch>
        </p:blipFill>
        <p:spPr>
          <a:xfrm>
            <a:off x="5616025" y="1699801"/>
            <a:ext cx="3277475" cy="2567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rganic">
  <a:themeElements>
    <a:clrScheme name="Marquee">
      <a:dk1>
        <a:srgbClr val="000000"/>
      </a:dk1>
      <a:lt1>
        <a:srgbClr val="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BISA AI Academy</dc:creator>
</cp:coreProperties>
</file>